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1"/>
  </p:notesMasterIdLst>
  <p:sldIdLst>
    <p:sldId id="280" r:id="rId3"/>
    <p:sldId id="302" r:id="rId4"/>
    <p:sldId id="295" r:id="rId5"/>
    <p:sldId id="285" r:id="rId6"/>
    <p:sldId id="257" r:id="rId7"/>
    <p:sldId id="303" r:id="rId8"/>
    <p:sldId id="304" r:id="rId9"/>
    <p:sldId id="305" r:id="rId10"/>
    <p:sldId id="306" r:id="rId11"/>
    <p:sldId id="296" r:id="rId12"/>
    <p:sldId id="297" r:id="rId13"/>
    <p:sldId id="298" r:id="rId14"/>
    <p:sldId id="299" r:id="rId15"/>
    <p:sldId id="272" r:id="rId16"/>
    <p:sldId id="271" r:id="rId17"/>
    <p:sldId id="273" r:id="rId18"/>
    <p:sldId id="293" r:id="rId19"/>
    <p:sldId id="300" r:id="rId20"/>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44"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4C28"/>
    <a:srgbClr val="C78955"/>
    <a:srgbClr val="D3A177"/>
    <a:srgbClr val="F8B62D"/>
    <a:srgbClr val="648599"/>
    <a:srgbClr val="0D0D0D"/>
    <a:srgbClr val="3F3F3F"/>
    <a:srgbClr val="F3F3F3"/>
    <a:srgbClr val="0D95C1"/>
    <a:srgbClr val="8767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27" autoAdjust="0"/>
    <p:restoredTop sz="94660"/>
  </p:normalViewPr>
  <p:slideViewPr>
    <p:cSldViewPr snapToGrid="0">
      <p:cViewPr varScale="1">
        <p:scale>
          <a:sx n="62" d="100"/>
          <a:sy n="62" d="100"/>
        </p:scale>
        <p:origin x="716" y="28"/>
      </p:cViewPr>
      <p:guideLst>
        <p:guide orient="horz" pos="2544"/>
        <p:guide pos="381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579981-1262-4691-9800-7E9F19A93F23}" type="datetimeFigureOut">
              <a:rPr lang="zh-CN" altLang="en-US" smtClean="0"/>
              <a:t>2024/1/15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CF1412-DCBD-4774-8358-CF6F50F4D3A3}" type="slidenum">
              <a:rPr lang="zh-CN" altLang="en-US" smtClean="0"/>
              <a:t>‹#›</a:t>
            </a:fld>
            <a:endParaRPr lang="zh-CN" altLang="en-US"/>
          </a:p>
        </p:txBody>
      </p:sp>
    </p:spTree>
    <p:extLst>
      <p:ext uri="{BB962C8B-B14F-4D97-AF65-F5344CB8AC3E}">
        <p14:creationId xmlns:p14="http://schemas.microsoft.com/office/powerpoint/2010/main" val="37696484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CF1412-DCBD-4774-8358-CF6F50F4D3A3}" type="slidenum">
              <a:rPr lang="zh-CN" altLang="en-US" smtClean="0"/>
              <a:t>1</a:t>
            </a:fld>
            <a:endParaRPr lang="zh-CN" altLang="en-US"/>
          </a:p>
        </p:txBody>
      </p:sp>
    </p:spTree>
    <p:extLst>
      <p:ext uri="{BB962C8B-B14F-4D97-AF65-F5344CB8AC3E}">
        <p14:creationId xmlns:p14="http://schemas.microsoft.com/office/powerpoint/2010/main" val="12632848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CF1412-DCBD-4774-8358-CF6F50F4D3A3}" type="slidenum">
              <a:rPr lang="zh-CN" altLang="en-US" smtClean="0"/>
              <a:t>14</a:t>
            </a:fld>
            <a:endParaRPr lang="zh-CN" altLang="en-US"/>
          </a:p>
        </p:txBody>
      </p:sp>
    </p:spTree>
    <p:extLst>
      <p:ext uri="{BB962C8B-B14F-4D97-AF65-F5344CB8AC3E}">
        <p14:creationId xmlns:p14="http://schemas.microsoft.com/office/powerpoint/2010/main" val="2263764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CF1412-DCBD-4774-8358-CF6F50F4D3A3}" type="slidenum">
              <a:rPr lang="zh-CN" altLang="en-US" smtClean="0"/>
              <a:t>15</a:t>
            </a:fld>
            <a:endParaRPr lang="zh-CN" altLang="en-US"/>
          </a:p>
        </p:txBody>
      </p:sp>
    </p:spTree>
    <p:extLst>
      <p:ext uri="{BB962C8B-B14F-4D97-AF65-F5344CB8AC3E}">
        <p14:creationId xmlns:p14="http://schemas.microsoft.com/office/powerpoint/2010/main" val="1712832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CF1412-DCBD-4774-8358-CF6F50F4D3A3}" type="slidenum">
              <a:rPr lang="zh-CN" altLang="en-US" smtClean="0"/>
              <a:t>16</a:t>
            </a:fld>
            <a:endParaRPr lang="zh-CN" altLang="en-US"/>
          </a:p>
        </p:txBody>
      </p:sp>
    </p:spTree>
    <p:extLst>
      <p:ext uri="{BB962C8B-B14F-4D97-AF65-F5344CB8AC3E}">
        <p14:creationId xmlns:p14="http://schemas.microsoft.com/office/powerpoint/2010/main" val="3849962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CF1412-DCBD-4774-8358-CF6F50F4D3A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21900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A98D6-966E-8FF1-8741-22846C5188C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5CCCE58-0E85-89D3-794D-6CDA1A1257B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2604694-F7CE-6428-FDEF-F413F72AC1D3}"/>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73D96A2-FD4A-D7A4-0224-C631A481E45B}"/>
              </a:ext>
            </a:extLst>
          </p:cNvPr>
          <p:cNvSpPr>
            <a:spLocks noGrp="1"/>
          </p:cNvSpPr>
          <p:nvPr>
            <p:ph type="sldNum" sz="quarter" idx="5"/>
          </p:nvPr>
        </p:nvSpPr>
        <p:spPr/>
        <p:txBody>
          <a:bodyPr/>
          <a:lstStyle/>
          <a:p>
            <a:fld id="{7ECF1412-DCBD-4774-8358-CF6F50F4D3A3}" type="slidenum">
              <a:rPr lang="zh-CN" altLang="en-US" smtClean="0"/>
              <a:t>2</a:t>
            </a:fld>
            <a:endParaRPr lang="zh-CN" altLang="en-US"/>
          </a:p>
        </p:txBody>
      </p:sp>
    </p:spTree>
    <p:extLst>
      <p:ext uri="{BB962C8B-B14F-4D97-AF65-F5344CB8AC3E}">
        <p14:creationId xmlns:p14="http://schemas.microsoft.com/office/powerpoint/2010/main" val="2589906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ECF1412-DCBD-4774-8358-CF6F50F4D3A3}" type="slidenum">
              <a:rPr lang="zh-CN" altLang="en-US" smtClean="0"/>
              <a:t>3</a:t>
            </a:fld>
            <a:endParaRPr lang="zh-CN" altLang="en-US"/>
          </a:p>
        </p:txBody>
      </p:sp>
    </p:spTree>
    <p:extLst>
      <p:ext uri="{BB962C8B-B14F-4D97-AF65-F5344CB8AC3E}">
        <p14:creationId xmlns:p14="http://schemas.microsoft.com/office/powerpoint/2010/main" val="1584403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CF1412-DCBD-4774-8358-CF6F50F4D3A3}" type="slidenum">
              <a:rPr lang="zh-CN" altLang="en-US" smtClean="0"/>
              <a:t>4</a:t>
            </a:fld>
            <a:endParaRPr lang="zh-CN" altLang="en-US"/>
          </a:p>
        </p:txBody>
      </p:sp>
    </p:spTree>
    <p:extLst>
      <p:ext uri="{BB962C8B-B14F-4D97-AF65-F5344CB8AC3E}">
        <p14:creationId xmlns:p14="http://schemas.microsoft.com/office/powerpoint/2010/main" val="4270859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CF1412-DCBD-4774-8358-CF6F50F4D3A3}" type="slidenum">
              <a:rPr lang="zh-CN" altLang="en-US" smtClean="0"/>
              <a:t>5</a:t>
            </a:fld>
            <a:endParaRPr lang="zh-CN" altLang="en-US"/>
          </a:p>
        </p:txBody>
      </p:sp>
    </p:spTree>
    <p:extLst>
      <p:ext uri="{BB962C8B-B14F-4D97-AF65-F5344CB8AC3E}">
        <p14:creationId xmlns:p14="http://schemas.microsoft.com/office/powerpoint/2010/main" val="3545170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8AA30-D2F8-D75D-61F3-DDF57DD77E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05C3BC6-7B8E-E97D-7E0F-E6CD0570672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2204A4A-9981-B8EE-95EE-48FA587DF8F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31B248F-B53F-F64A-ECBE-D06EDDB99781}"/>
              </a:ext>
            </a:extLst>
          </p:cNvPr>
          <p:cNvSpPr>
            <a:spLocks noGrp="1"/>
          </p:cNvSpPr>
          <p:nvPr>
            <p:ph type="sldNum" sz="quarter" idx="5"/>
          </p:nvPr>
        </p:nvSpPr>
        <p:spPr/>
        <p:txBody>
          <a:bodyPr/>
          <a:lstStyle/>
          <a:p>
            <a:fld id="{7ECF1412-DCBD-4774-8358-CF6F50F4D3A3}" type="slidenum">
              <a:rPr lang="zh-CN" altLang="en-US" smtClean="0"/>
              <a:t>6</a:t>
            </a:fld>
            <a:endParaRPr lang="zh-CN" altLang="en-US"/>
          </a:p>
        </p:txBody>
      </p:sp>
    </p:spTree>
    <p:extLst>
      <p:ext uri="{BB962C8B-B14F-4D97-AF65-F5344CB8AC3E}">
        <p14:creationId xmlns:p14="http://schemas.microsoft.com/office/powerpoint/2010/main" val="3222590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8AA30-D2F8-D75D-61F3-DDF57DD77E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05C3BC6-7B8E-E97D-7E0F-E6CD0570672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2204A4A-9981-B8EE-95EE-48FA587DF8F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31B248F-B53F-F64A-ECBE-D06EDDB99781}"/>
              </a:ext>
            </a:extLst>
          </p:cNvPr>
          <p:cNvSpPr>
            <a:spLocks noGrp="1"/>
          </p:cNvSpPr>
          <p:nvPr>
            <p:ph type="sldNum" sz="quarter" idx="5"/>
          </p:nvPr>
        </p:nvSpPr>
        <p:spPr/>
        <p:txBody>
          <a:bodyPr/>
          <a:lstStyle/>
          <a:p>
            <a:fld id="{7ECF1412-DCBD-4774-8358-CF6F50F4D3A3}" type="slidenum">
              <a:rPr lang="zh-CN" altLang="en-US" smtClean="0"/>
              <a:t>7</a:t>
            </a:fld>
            <a:endParaRPr lang="zh-CN" altLang="en-US"/>
          </a:p>
        </p:txBody>
      </p:sp>
    </p:spTree>
    <p:extLst>
      <p:ext uri="{BB962C8B-B14F-4D97-AF65-F5344CB8AC3E}">
        <p14:creationId xmlns:p14="http://schemas.microsoft.com/office/powerpoint/2010/main" val="3222590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8AA30-D2F8-D75D-61F3-DDF57DD77E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05C3BC6-7B8E-E97D-7E0F-E6CD0570672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2204A4A-9981-B8EE-95EE-48FA587DF8F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31B248F-B53F-F64A-ECBE-D06EDDB99781}"/>
              </a:ext>
            </a:extLst>
          </p:cNvPr>
          <p:cNvSpPr>
            <a:spLocks noGrp="1"/>
          </p:cNvSpPr>
          <p:nvPr>
            <p:ph type="sldNum" sz="quarter" idx="5"/>
          </p:nvPr>
        </p:nvSpPr>
        <p:spPr/>
        <p:txBody>
          <a:bodyPr/>
          <a:lstStyle/>
          <a:p>
            <a:fld id="{7ECF1412-DCBD-4774-8358-CF6F50F4D3A3}" type="slidenum">
              <a:rPr lang="zh-CN" altLang="en-US" smtClean="0"/>
              <a:t>8</a:t>
            </a:fld>
            <a:endParaRPr lang="zh-CN" altLang="en-US"/>
          </a:p>
        </p:txBody>
      </p:sp>
    </p:spTree>
    <p:extLst>
      <p:ext uri="{BB962C8B-B14F-4D97-AF65-F5344CB8AC3E}">
        <p14:creationId xmlns:p14="http://schemas.microsoft.com/office/powerpoint/2010/main" val="3222590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CF1412-DCBD-4774-8358-CF6F50F4D3A3}" type="slidenum">
              <a:rPr lang="zh-CN" altLang="en-US" smtClean="0"/>
              <a:t>9</a:t>
            </a:fld>
            <a:endParaRPr lang="zh-CN" altLang="en-US"/>
          </a:p>
        </p:txBody>
      </p:sp>
    </p:spTree>
    <p:extLst>
      <p:ext uri="{BB962C8B-B14F-4D97-AF65-F5344CB8AC3E}">
        <p14:creationId xmlns:p14="http://schemas.microsoft.com/office/powerpoint/2010/main" val="35451700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6ADB2-036D-41E4-8310-9E98F2AAAB90}"/>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915EDFB-EC53-49BA-9DF7-3E3243747D5E}"/>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C653E46-F8AA-431D-BF23-6272A0C25AB2}"/>
              </a:ext>
            </a:extLst>
          </p:cNvPr>
          <p:cNvSpPr>
            <a:spLocks noGrp="1"/>
          </p:cNvSpPr>
          <p:nvPr>
            <p:ph type="dt" sz="half" idx="10"/>
          </p:nvPr>
        </p:nvSpPr>
        <p:spPr>
          <a:xfrm>
            <a:off x="838200" y="6356350"/>
            <a:ext cx="2743200" cy="365125"/>
          </a:xfrm>
          <a:prstGeom prst="rect">
            <a:avLst/>
          </a:prstGeom>
        </p:spPr>
        <p:txBody>
          <a:bodyPr/>
          <a:lstStyle/>
          <a:p>
            <a:fld id="{83E07F7F-2587-489B-9DB7-F95F899F6C30}" type="datetimeFigureOut">
              <a:rPr lang="zh-CN" altLang="en-US" smtClean="0"/>
              <a:t>2024/1/15</a:t>
            </a:fld>
            <a:endParaRPr lang="zh-CN" altLang="en-US"/>
          </a:p>
        </p:txBody>
      </p:sp>
      <p:sp>
        <p:nvSpPr>
          <p:cNvPr id="5" name="页脚占位符 4">
            <a:extLst>
              <a:ext uri="{FF2B5EF4-FFF2-40B4-BE49-F238E27FC236}">
                <a16:creationId xmlns:a16="http://schemas.microsoft.com/office/drawing/2014/main" id="{EB66417B-F421-40FC-AD37-D429C55979F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6D2923B0-B98C-4B03-B425-0402D6FCECF0}"/>
              </a:ext>
            </a:extLst>
          </p:cNvPr>
          <p:cNvSpPr>
            <a:spLocks noGrp="1"/>
          </p:cNvSpPr>
          <p:nvPr>
            <p:ph type="sldNum" sz="quarter" idx="12"/>
          </p:nvPr>
        </p:nvSpPr>
        <p:spPr>
          <a:xfrm>
            <a:off x="8610600" y="6356350"/>
            <a:ext cx="2743200" cy="365125"/>
          </a:xfrm>
          <a:prstGeom prst="rect">
            <a:avLst/>
          </a:prstGeom>
        </p:spPr>
        <p:txBody>
          <a:bodyPr/>
          <a:lstStyle/>
          <a:p>
            <a:fld id="{C496AFA7-AD89-4E08-AB97-3B189D785ABF}" type="slidenum">
              <a:rPr lang="zh-CN" altLang="en-US" smtClean="0"/>
              <a:t>‹#›</a:t>
            </a:fld>
            <a:endParaRPr lang="zh-CN" altLang="en-US"/>
          </a:p>
        </p:txBody>
      </p:sp>
    </p:spTree>
    <p:extLst>
      <p:ext uri="{BB962C8B-B14F-4D97-AF65-F5344CB8AC3E}">
        <p14:creationId xmlns:p14="http://schemas.microsoft.com/office/powerpoint/2010/main" val="3353225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11BFCE-BCCF-4EFB-BEAC-3036642ED5A6}"/>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2E179C5-2DE0-4241-90D0-02426ED2A69F}"/>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77C3FB0-5720-4763-94BE-6698C756DFF9}"/>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88FDBB8B-9944-4550-8874-007317D70115}"/>
              </a:ext>
            </a:extLst>
          </p:cNvPr>
          <p:cNvSpPr>
            <a:spLocks noGrp="1"/>
          </p:cNvSpPr>
          <p:nvPr>
            <p:ph type="dt" sz="half" idx="10"/>
          </p:nvPr>
        </p:nvSpPr>
        <p:spPr>
          <a:xfrm>
            <a:off x="838200" y="6356350"/>
            <a:ext cx="2743200" cy="365125"/>
          </a:xfrm>
          <a:prstGeom prst="rect">
            <a:avLst/>
          </a:prstGeom>
        </p:spPr>
        <p:txBody>
          <a:bodyPr/>
          <a:lstStyle/>
          <a:p>
            <a:fld id="{83E07F7F-2587-489B-9DB7-F95F899F6C30}" type="datetimeFigureOut">
              <a:rPr lang="zh-CN" altLang="en-US" smtClean="0"/>
              <a:t>2024/1/15</a:t>
            </a:fld>
            <a:endParaRPr lang="zh-CN" altLang="en-US"/>
          </a:p>
        </p:txBody>
      </p:sp>
      <p:sp>
        <p:nvSpPr>
          <p:cNvPr id="6" name="页脚占位符 5">
            <a:extLst>
              <a:ext uri="{FF2B5EF4-FFF2-40B4-BE49-F238E27FC236}">
                <a16:creationId xmlns:a16="http://schemas.microsoft.com/office/drawing/2014/main" id="{34DB698A-7060-484D-A4BA-79D5D2674009}"/>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FD5A3C0-7049-4301-A092-6B3280B87F0F}"/>
              </a:ext>
            </a:extLst>
          </p:cNvPr>
          <p:cNvSpPr>
            <a:spLocks noGrp="1"/>
          </p:cNvSpPr>
          <p:nvPr>
            <p:ph type="sldNum" sz="quarter" idx="12"/>
          </p:nvPr>
        </p:nvSpPr>
        <p:spPr>
          <a:xfrm>
            <a:off x="8610600" y="6356350"/>
            <a:ext cx="2743200" cy="365125"/>
          </a:xfrm>
          <a:prstGeom prst="rect">
            <a:avLst/>
          </a:prstGeom>
        </p:spPr>
        <p:txBody>
          <a:bodyPr/>
          <a:lstStyle/>
          <a:p>
            <a:fld id="{C496AFA7-AD89-4E08-AB97-3B189D785ABF}" type="slidenum">
              <a:rPr lang="zh-CN" altLang="en-US" smtClean="0"/>
              <a:t>‹#›</a:t>
            </a:fld>
            <a:endParaRPr lang="zh-CN" altLang="en-US"/>
          </a:p>
        </p:txBody>
      </p:sp>
    </p:spTree>
    <p:extLst>
      <p:ext uri="{BB962C8B-B14F-4D97-AF65-F5344CB8AC3E}">
        <p14:creationId xmlns:p14="http://schemas.microsoft.com/office/powerpoint/2010/main" val="2217237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6A2FB5-2307-4F25-8BCC-43F22993A3C3}"/>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99CC642-65D8-4A4D-8971-94C783A63FBE}"/>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302433B-CED9-4294-A1A8-01A7F08FE75C}"/>
              </a:ext>
            </a:extLst>
          </p:cNvPr>
          <p:cNvSpPr>
            <a:spLocks noGrp="1"/>
          </p:cNvSpPr>
          <p:nvPr>
            <p:ph type="dt" sz="half" idx="10"/>
          </p:nvPr>
        </p:nvSpPr>
        <p:spPr>
          <a:xfrm>
            <a:off x="838200" y="6356350"/>
            <a:ext cx="2743200" cy="365125"/>
          </a:xfrm>
          <a:prstGeom prst="rect">
            <a:avLst/>
          </a:prstGeom>
        </p:spPr>
        <p:txBody>
          <a:bodyPr/>
          <a:lstStyle/>
          <a:p>
            <a:fld id="{83E07F7F-2587-489B-9DB7-F95F899F6C30}" type="datetimeFigureOut">
              <a:rPr lang="zh-CN" altLang="en-US" smtClean="0"/>
              <a:t>2024/1/15</a:t>
            </a:fld>
            <a:endParaRPr lang="zh-CN" altLang="en-US"/>
          </a:p>
        </p:txBody>
      </p:sp>
      <p:sp>
        <p:nvSpPr>
          <p:cNvPr id="5" name="页脚占位符 4">
            <a:extLst>
              <a:ext uri="{FF2B5EF4-FFF2-40B4-BE49-F238E27FC236}">
                <a16:creationId xmlns:a16="http://schemas.microsoft.com/office/drawing/2014/main" id="{25DA0412-C1A9-4538-881E-D6C86C7324F7}"/>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61FE6CBF-8913-4D68-AB25-206778D45081}"/>
              </a:ext>
            </a:extLst>
          </p:cNvPr>
          <p:cNvSpPr>
            <a:spLocks noGrp="1"/>
          </p:cNvSpPr>
          <p:nvPr>
            <p:ph type="sldNum" sz="quarter" idx="12"/>
          </p:nvPr>
        </p:nvSpPr>
        <p:spPr>
          <a:xfrm>
            <a:off x="8610600" y="6356350"/>
            <a:ext cx="2743200" cy="365125"/>
          </a:xfrm>
          <a:prstGeom prst="rect">
            <a:avLst/>
          </a:prstGeom>
        </p:spPr>
        <p:txBody>
          <a:bodyPr/>
          <a:lstStyle/>
          <a:p>
            <a:fld id="{C496AFA7-AD89-4E08-AB97-3B189D785ABF}" type="slidenum">
              <a:rPr lang="zh-CN" altLang="en-US" smtClean="0"/>
              <a:t>‹#›</a:t>
            </a:fld>
            <a:endParaRPr lang="zh-CN" altLang="en-US"/>
          </a:p>
        </p:txBody>
      </p:sp>
    </p:spTree>
    <p:extLst>
      <p:ext uri="{BB962C8B-B14F-4D97-AF65-F5344CB8AC3E}">
        <p14:creationId xmlns:p14="http://schemas.microsoft.com/office/powerpoint/2010/main" val="25852273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B6F6F97-9B63-4FB0-AB9E-31424BCC5236}"/>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7F9064-47DE-42A6-858F-371A3BB88B1F}"/>
              </a:ext>
            </a:extLst>
          </p:cNvPr>
          <p:cNvSpPr>
            <a:spLocks noGrp="1"/>
          </p:cNvSpPr>
          <p:nvPr>
            <p:ph type="body" orient="vert" idx="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A2E3465-6586-42FD-B4E2-DE776DC95EB0}"/>
              </a:ext>
            </a:extLst>
          </p:cNvPr>
          <p:cNvSpPr>
            <a:spLocks noGrp="1"/>
          </p:cNvSpPr>
          <p:nvPr>
            <p:ph type="dt" sz="half" idx="10"/>
          </p:nvPr>
        </p:nvSpPr>
        <p:spPr>
          <a:xfrm>
            <a:off x="838200" y="6356350"/>
            <a:ext cx="2743200" cy="365125"/>
          </a:xfrm>
          <a:prstGeom prst="rect">
            <a:avLst/>
          </a:prstGeom>
        </p:spPr>
        <p:txBody>
          <a:bodyPr/>
          <a:lstStyle/>
          <a:p>
            <a:fld id="{83E07F7F-2587-489B-9DB7-F95F899F6C30}" type="datetimeFigureOut">
              <a:rPr lang="zh-CN" altLang="en-US" smtClean="0"/>
              <a:t>2024/1/15</a:t>
            </a:fld>
            <a:endParaRPr lang="zh-CN" altLang="en-US"/>
          </a:p>
        </p:txBody>
      </p:sp>
      <p:sp>
        <p:nvSpPr>
          <p:cNvPr id="5" name="页脚占位符 4">
            <a:extLst>
              <a:ext uri="{FF2B5EF4-FFF2-40B4-BE49-F238E27FC236}">
                <a16:creationId xmlns:a16="http://schemas.microsoft.com/office/drawing/2014/main" id="{C179C9AE-DF6E-4C6B-9A1B-3293CD06B63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E924F22B-F4D9-4F5A-98B8-64B147A05643}"/>
              </a:ext>
            </a:extLst>
          </p:cNvPr>
          <p:cNvSpPr>
            <a:spLocks noGrp="1"/>
          </p:cNvSpPr>
          <p:nvPr>
            <p:ph type="sldNum" sz="quarter" idx="12"/>
          </p:nvPr>
        </p:nvSpPr>
        <p:spPr>
          <a:xfrm>
            <a:off x="8610600" y="6356350"/>
            <a:ext cx="2743200" cy="365125"/>
          </a:xfrm>
          <a:prstGeom prst="rect">
            <a:avLst/>
          </a:prstGeom>
        </p:spPr>
        <p:txBody>
          <a:bodyPr/>
          <a:lstStyle/>
          <a:p>
            <a:fld id="{C496AFA7-AD89-4E08-AB97-3B189D785ABF}" type="slidenum">
              <a:rPr lang="zh-CN" altLang="en-US" smtClean="0"/>
              <a:t>‹#›</a:t>
            </a:fld>
            <a:endParaRPr lang="zh-CN" altLang="en-US"/>
          </a:p>
        </p:txBody>
      </p:sp>
    </p:spTree>
    <p:extLst>
      <p:ext uri="{BB962C8B-B14F-4D97-AF65-F5344CB8AC3E}">
        <p14:creationId xmlns:p14="http://schemas.microsoft.com/office/powerpoint/2010/main" val="5743369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PPTMON slide">
    <p:spTree>
      <p:nvGrpSpPr>
        <p:cNvPr id="1" name=""/>
        <p:cNvGrpSpPr/>
        <p:nvPr/>
      </p:nvGrpSpPr>
      <p:grpSpPr>
        <a:xfrm>
          <a:off x="0" y="0"/>
          <a:ext cx="0" cy="0"/>
          <a:chOff x="0" y="0"/>
          <a:chExt cx="0" cy="0"/>
        </a:xfrm>
      </p:grpSpPr>
      <p:sp>
        <p:nvSpPr>
          <p:cNvPr id="6" name="그림 개체 틀 2">
            <a:extLst>
              <a:ext uri="{FF2B5EF4-FFF2-40B4-BE49-F238E27FC236}">
                <a16:creationId xmlns:a16="http://schemas.microsoft.com/office/drawing/2014/main" id="{5777B902-46FA-4C28-867F-868E0F874BD3}"/>
              </a:ext>
            </a:extLst>
          </p:cNvPr>
          <p:cNvSpPr>
            <a:spLocks noGrp="1"/>
          </p:cNvSpPr>
          <p:nvPr>
            <p:ph type="pic" sz="quarter" idx="11" hasCustomPrompt="1"/>
          </p:nvPr>
        </p:nvSpPr>
        <p:spPr>
          <a:xfrm>
            <a:off x="546100" y="558800"/>
            <a:ext cx="3898900" cy="5740400"/>
          </a:xfrm>
          <a:prstGeom prst="roundRect">
            <a:avLst>
              <a:gd name="adj" fmla="val 5592"/>
            </a:avLst>
          </a:prstGeom>
          <a:pattFill prst="pct10">
            <a:fgClr>
              <a:schemeClr val="bg1">
                <a:lumMod val="75000"/>
              </a:schemeClr>
            </a:fgClr>
            <a:bgClr>
              <a:schemeClr val="bg1">
                <a:lumMod val="95000"/>
              </a:schemeClr>
            </a:bgClr>
          </a:pattFill>
        </p:spPr>
        <p:txBody>
          <a:bodyPr tIns="972000" anchor="ctr" anchorCtr="1"/>
          <a:lstStyle>
            <a:lvl1pPr marL="228600" marR="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lang="ko-KR" altLang="en-US" sz="12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Tree>
    <p:extLst>
      <p:ext uri="{BB962C8B-B14F-4D97-AF65-F5344CB8AC3E}">
        <p14:creationId xmlns:p14="http://schemas.microsoft.com/office/powerpoint/2010/main" val="20705922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2024/1/15</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3003117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2024/1/15</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3257120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93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CC99AB-D6B3-40F0-BA95-1957BF30B2E7}"/>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4D0A4C-8457-4CE5-8949-E8981F3CDF9B}"/>
              </a:ext>
            </a:extLst>
          </p:cNvPr>
          <p:cNvSpPr>
            <a:spLocks noGrp="1"/>
          </p:cNvSpPr>
          <p:nvPr>
            <p:ph idx="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46613B3-EBC8-456D-B6D6-E4F5CAE49D8F}"/>
              </a:ext>
            </a:extLst>
          </p:cNvPr>
          <p:cNvSpPr>
            <a:spLocks noGrp="1"/>
          </p:cNvSpPr>
          <p:nvPr>
            <p:ph type="dt" sz="half" idx="10"/>
          </p:nvPr>
        </p:nvSpPr>
        <p:spPr>
          <a:xfrm>
            <a:off x="838200" y="6356350"/>
            <a:ext cx="2743200" cy="365125"/>
          </a:xfrm>
          <a:prstGeom prst="rect">
            <a:avLst/>
          </a:prstGeom>
        </p:spPr>
        <p:txBody>
          <a:bodyPr/>
          <a:lstStyle/>
          <a:p>
            <a:fld id="{83E07F7F-2587-489B-9DB7-F95F899F6C30}" type="datetimeFigureOut">
              <a:rPr lang="zh-CN" altLang="en-US" smtClean="0"/>
              <a:t>2024/1/15</a:t>
            </a:fld>
            <a:endParaRPr lang="zh-CN" altLang="en-US"/>
          </a:p>
        </p:txBody>
      </p:sp>
      <p:sp>
        <p:nvSpPr>
          <p:cNvPr id="5" name="页脚占位符 4">
            <a:extLst>
              <a:ext uri="{FF2B5EF4-FFF2-40B4-BE49-F238E27FC236}">
                <a16:creationId xmlns:a16="http://schemas.microsoft.com/office/drawing/2014/main" id="{2C49D9DC-5EB7-4DFE-A974-9FA644D36253}"/>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EE374006-614D-48C5-977E-7AA6C1FDC6F9}"/>
              </a:ext>
            </a:extLst>
          </p:cNvPr>
          <p:cNvSpPr>
            <a:spLocks noGrp="1"/>
          </p:cNvSpPr>
          <p:nvPr>
            <p:ph type="sldNum" sz="quarter" idx="12"/>
          </p:nvPr>
        </p:nvSpPr>
        <p:spPr>
          <a:xfrm>
            <a:off x="8610600" y="6356350"/>
            <a:ext cx="2743200" cy="365125"/>
          </a:xfrm>
          <a:prstGeom prst="rect">
            <a:avLst/>
          </a:prstGeom>
        </p:spPr>
        <p:txBody>
          <a:bodyPr/>
          <a:lstStyle/>
          <a:p>
            <a:fld id="{C496AFA7-AD89-4E08-AB97-3B189D785ABF}" type="slidenum">
              <a:rPr lang="zh-CN" altLang="en-US" smtClean="0"/>
              <a:t>‹#›</a:t>
            </a:fld>
            <a:endParaRPr lang="zh-CN" altLang="en-US"/>
          </a:p>
        </p:txBody>
      </p:sp>
    </p:spTree>
    <p:extLst>
      <p:ext uri="{BB962C8B-B14F-4D97-AF65-F5344CB8AC3E}">
        <p14:creationId xmlns:p14="http://schemas.microsoft.com/office/powerpoint/2010/main" val="3999747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838437-90D2-44B3-B1F0-655F1BAD0A28}"/>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5CF676F-9243-492A-9815-0954DC7FA5F1}"/>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92F36EC7-8CFC-405A-AF87-4826DC644DB3}"/>
              </a:ext>
            </a:extLst>
          </p:cNvPr>
          <p:cNvSpPr>
            <a:spLocks noGrp="1"/>
          </p:cNvSpPr>
          <p:nvPr>
            <p:ph type="dt" sz="half" idx="10"/>
          </p:nvPr>
        </p:nvSpPr>
        <p:spPr>
          <a:xfrm>
            <a:off x="838200" y="6356350"/>
            <a:ext cx="2743200" cy="365125"/>
          </a:xfrm>
          <a:prstGeom prst="rect">
            <a:avLst/>
          </a:prstGeom>
        </p:spPr>
        <p:txBody>
          <a:bodyPr/>
          <a:lstStyle/>
          <a:p>
            <a:fld id="{83E07F7F-2587-489B-9DB7-F95F899F6C30}" type="datetimeFigureOut">
              <a:rPr lang="zh-CN" altLang="en-US" smtClean="0"/>
              <a:t>2024/1/15</a:t>
            </a:fld>
            <a:endParaRPr lang="zh-CN" altLang="en-US"/>
          </a:p>
        </p:txBody>
      </p:sp>
      <p:sp>
        <p:nvSpPr>
          <p:cNvPr id="5" name="页脚占位符 4">
            <a:extLst>
              <a:ext uri="{FF2B5EF4-FFF2-40B4-BE49-F238E27FC236}">
                <a16:creationId xmlns:a16="http://schemas.microsoft.com/office/drawing/2014/main" id="{C98ADAAD-C774-4962-970A-558CAC2CDECD}"/>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98BEF73D-9C2B-4919-9B6A-2D4A3162E9D3}"/>
              </a:ext>
            </a:extLst>
          </p:cNvPr>
          <p:cNvSpPr>
            <a:spLocks noGrp="1"/>
          </p:cNvSpPr>
          <p:nvPr>
            <p:ph type="sldNum" sz="quarter" idx="12"/>
          </p:nvPr>
        </p:nvSpPr>
        <p:spPr>
          <a:xfrm>
            <a:off x="8610600" y="6356350"/>
            <a:ext cx="2743200" cy="365125"/>
          </a:xfrm>
          <a:prstGeom prst="rect">
            <a:avLst/>
          </a:prstGeom>
        </p:spPr>
        <p:txBody>
          <a:bodyPr/>
          <a:lstStyle/>
          <a:p>
            <a:fld id="{C496AFA7-AD89-4E08-AB97-3B189D785ABF}" type="slidenum">
              <a:rPr lang="zh-CN" altLang="en-US" smtClean="0"/>
              <a:t>‹#›</a:t>
            </a:fld>
            <a:endParaRPr lang="zh-CN" altLang="en-US"/>
          </a:p>
        </p:txBody>
      </p:sp>
    </p:spTree>
    <p:extLst>
      <p:ext uri="{BB962C8B-B14F-4D97-AF65-F5344CB8AC3E}">
        <p14:creationId xmlns:p14="http://schemas.microsoft.com/office/powerpoint/2010/main" val="3105281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B62551-F89F-4AE8-8389-EFB3005A3532}"/>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EDF7095-B348-41D9-A03B-041728BA6D82}"/>
              </a:ext>
            </a:extLst>
          </p:cNvPr>
          <p:cNvSpPr>
            <a:spLocks noGrp="1"/>
          </p:cNvSpPr>
          <p:nvPr>
            <p:ph sz="half" idx="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DC21FC92-B332-4780-B8D3-BAA14590E2ED}"/>
              </a:ext>
            </a:extLst>
          </p:cNvPr>
          <p:cNvSpPr>
            <a:spLocks noGrp="1"/>
          </p:cNvSpPr>
          <p:nvPr>
            <p:ph sz="half" idx="2"/>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D634B249-321A-4F0C-9DAF-C262EA50F58F}"/>
              </a:ext>
            </a:extLst>
          </p:cNvPr>
          <p:cNvSpPr>
            <a:spLocks noGrp="1"/>
          </p:cNvSpPr>
          <p:nvPr>
            <p:ph type="dt" sz="half" idx="10"/>
          </p:nvPr>
        </p:nvSpPr>
        <p:spPr>
          <a:xfrm>
            <a:off x="838200" y="6356350"/>
            <a:ext cx="2743200" cy="365125"/>
          </a:xfrm>
          <a:prstGeom prst="rect">
            <a:avLst/>
          </a:prstGeom>
        </p:spPr>
        <p:txBody>
          <a:bodyPr/>
          <a:lstStyle/>
          <a:p>
            <a:fld id="{83E07F7F-2587-489B-9DB7-F95F899F6C30}" type="datetimeFigureOut">
              <a:rPr lang="zh-CN" altLang="en-US" smtClean="0"/>
              <a:t>2024/1/15</a:t>
            </a:fld>
            <a:endParaRPr lang="zh-CN" altLang="en-US"/>
          </a:p>
        </p:txBody>
      </p:sp>
      <p:sp>
        <p:nvSpPr>
          <p:cNvPr id="6" name="页脚占位符 5">
            <a:extLst>
              <a:ext uri="{FF2B5EF4-FFF2-40B4-BE49-F238E27FC236}">
                <a16:creationId xmlns:a16="http://schemas.microsoft.com/office/drawing/2014/main" id="{9249E18C-7839-4DAE-AE4D-7D8DFEE3A3B2}"/>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3E74123-7362-4F54-8704-9E77E9D8E83F}"/>
              </a:ext>
            </a:extLst>
          </p:cNvPr>
          <p:cNvSpPr>
            <a:spLocks noGrp="1"/>
          </p:cNvSpPr>
          <p:nvPr>
            <p:ph type="sldNum" sz="quarter" idx="12"/>
          </p:nvPr>
        </p:nvSpPr>
        <p:spPr>
          <a:xfrm>
            <a:off x="8610600" y="6356350"/>
            <a:ext cx="2743200" cy="365125"/>
          </a:xfrm>
          <a:prstGeom prst="rect">
            <a:avLst/>
          </a:prstGeom>
        </p:spPr>
        <p:txBody>
          <a:bodyPr/>
          <a:lstStyle/>
          <a:p>
            <a:fld id="{C496AFA7-AD89-4E08-AB97-3B189D785ABF}" type="slidenum">
              <a:rPr lang="zh-CN" altLang="en-US" smtClean="0"/>
              <a:t>‹#›</a:t>
            </a:fld>
            <a:endParaRPr lang="zh-CN" altLang="en-US"/>
          </a:p>
        </p:txBody>
      </p:sp>
    </p:spTree>
    <p:extLst>
      <p:ext uri="{BB962C8B-B14F-4D97-AF65-F5344CB8AC3E}">
        <p14:creationId xmlns:p14="http://schemas.microsoft.com/office/powerpoint/2010/main" val="3636913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A714AF-97F9-4A3B-9407-7049CD604554}"/>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FC64B24-FAA7-43BA-AB71-81F09D16ECBA}"/>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BA3ADA4C-19D4-447E-826C-41B30962B957}"/>
              </a:ext>
            </a:extLst>
          </p:cNvPr>
          <p:cNvSpPr>
            <a:spLocks noGrp="1"/>
          </p:cNvSpPr>
          <p:nvPr>
            <p:ph sz="half" idx="2"/>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02F6191F-5545-442D-9983-B5D8E8285C92}"/>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86665D8B-F901-44C9-A4A6-2210B7667E5F}"/>
              </a:ext>
            </a:extLst>
          </p:cNvPr>
          <p:cNvSpPr>
            <a:spLocks noGrp="1"/>
          </p:cNvSpPr>
          <p:nvPr>
            <p:ph sz="quarter" idx="4"/>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A7A12EFF-77B0-4411-ADC3-46D836CD0F48}"/>
              </a:ext>
            </a:extLst>
          </p:cNvPr>
          <p:cNvSpPr>
            <a:spLocks noGrp="1"/>
          </p:cNvSpPr>
          <p:nvPr>
            <p:ph type="dt" sz="half" idx="10"/>
          </p:nvPr>
        </p:nvSpPr>
        <p:spPr>
          <a:xfrm>
            <a:off x="838200" y="6356350"/>
            <a:ext cx="2743200" cy="365125"/>
          </a:xfrm>
          <a:prstGeom prst="rect">
            <a:avLst/>
          </a:prstGeom>
        </p:spPr>
        <p:txBody>
          <a:bodyPr/>
          <a:lstStyle/>
          <a:p>
            <a:fld id="{83E07F7F-2587-489B-9DB7-F95F899F6C30}" type="datetimeFigureOut">
              <a:rPr lang="zh-CN" altLang="en-US" smtClean="0"/>
              <a:t>2024/1/15</a:t>
            </a:fld>
            <a:endParaRPr lang="zh-CN" altLang="en-US"/>
          </a:p>
        </p:txBody>
      </p:sp>
      <p:sp>
        <p:nvSpPr>
          <p:cNvPr id="8" name="页脚占位符 7">
            <a:extLst>
              <a:ext uri="{FF2B5EF4-FFF2-40B4-BE49-F238E27FC236}">
                <a16:creationId xmlns:a16="http://schemas.microsoft.com/office/drawing/2014/main" id="{FDEBFEEF-B37C-4F0E-8C2C-0836BC5BB85A}"/>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88EDFA36-66CD-4A97-A857-8B139F8276E1}"/>
              </a:ext>
            </a:extLst>
          </p:cNvPr>
          <p:cNvSpPr>
            <a:spLocks noGrp="1"/>
          </p:cNvSpPr>
          <p:nvPr>
            <p:ph type="sldNum" sz="quarter" idx="12"/>
          </p:nvPr>
        </p:nvSpPr>
        <p:spPr>
          <a:xfrm>
            <a:off x="8610600" y="6356350"/>
            <a:ext cx="2743200" cy="365125"/>
          </a:xfrm>
          <a:prstGeom prst="rect">
            <a:avLst/>
          </a:prstGeom>
        </p:spPr>
        <p:txBody>
          <a:bodyPr/>
          <a:lstStyle/>
          <a:p>
            <a:fld id="{C496AFA7-AD89-4E08-AB97-3B189D785ABF}" type="slidenum">
              <a:rPr lang="zh-CN" altLang="en-US" smtClean="0"/>
              <a:t>‹#›</a:t>
            </a:fld>
            <a:endParaRPr lang="zh-CN" altLang="en-US"/>
          </a:p>
        </p:txBody>
      </p:sp>
    </p:spTree>
    <p:extLst>
      <p:ext uri="{BB962C8B-B14F-4D97-AF65-F5344CB8AC3E}">
        <p14:creationId xmlns:p14="http://schemas.microsoft.com/office/powerpoint/2010/main" val="3064661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A714AF-97F9-4A3B-9407-7049CD604554}"/>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FC64B24-FAA7-43BA-AB71-81F09D16ECBA}"/>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BA3ADA4C-19D4-447E-826C-41B30962B957}"/>
              </a:ext>
            </a:extLst>
          </p:cNvPr>
          <p:cNvSpPr>
            <a:spLocks noGrp="1"/>
          </p:cNvSpPr>
          <p:nvPr>
            <p:ph sz="half" idx="2"/>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02F6191F-5545-442D-9983-B5D8E8285C92}"/>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86665D8B-F901-44C9-A4A6-2210B7667E5F}"/>
              </a:ext>
            </a:extLst>
          </p:cNvPr>
          <p:cNvSpPr>
            <a:spLocks noGrp="1"/>
          </p:cNvSpPr>
          <p:nvPr>
            <p:ph sz="quarter" idx="4"/>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A7A12EFF-77B0-4411-ADC3-46D836CD0F48}"/>
              </a:ext>
            </a:extLst>
          </p:cNvPr>
          <p:cNvSpPr>
            <a:spLocks noGrp="1"/>
          </p:cNvSpPr>
          <p:nvPr>
            <p:ph type="dt" sz="half" idx="10"/>
          </p:nvPr>
        </p:nvSpPr>
        <p:spPr>
          <a:xfrm>
            <a:off x="838200" y="6356350"/>
            <a:ext cx="2743200" cy="365125"/>
          </a:xfrm>
          <a:prstGeom prst="rect">
            <a:avLst/>
          </a:prstGeom>
        </p:spPr>
        <p:txBody>
          <a:bodyPr/>
          <a:lstStyle/>
          <a:p>
            <a:fld id="{83E07F7F-2587-489B-9DB7-F95F899F6C30}" type="datetimeFigureOut">
              <a:rPr lang="zh-CN" altLang="en-US" smtClean="0"/>
              <a:t>2024/1/15</a:t>
            </a:fld>
            <a:endParaRPr lang="zh-CN" altLang="en-US"/>
          </a:p>
        </p:txBody>
      </p:sp>
      <p:sp>
        <p:nvSpPr>
          <p:cNvPr id="8" name="页脚占位符 7">
            <a:extLst>
              <a:ext uri="{FF2B5EF4-FFF2-40B4-BE49-F238E27FC236}">
                <a16:creationId xmlns:a16="http://schemas.microsoft.com/office/drawing/2014/main" id="{FDEBFEEF-B37C-4F0E-8C2C-0836BC5BB85A}"/>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88EDFA36-66CD-4A97-A857-8B139F8276E1}"/>
              </a:ext>
            </a:extLst>
          </p:cNvPr>
          <p:cNvSpPr>
            <a:spLocks noGrp="1"/>
          </p:cNvSpPr>
          <p:nvPr>
            <p:ph type="sldNum" sz="quarter" idx="12"/>
          </p:nvPr>
        </p:nvSpPr>
        <p:spPr>
          <a:xfrm>
            <a:off x="8610600" y="6356350"/>
            <a:ext cx="2743200" cy="365125"/>
          </a:xfrm>
          <a:prstGeom prst="rect">
            <a:avLst/>
          </a:prstGeom>
        </p:spPr>
        <p:txBody>
          <a:bodyPr/>
          <a:lstStyle/>
          <a:p>
            <a:fld id="{C496AFA7-AD89-4E08-AB97-3B189D785ABF}" type="slidenum">
              <a:rPr lang="zh-CN" altLang="en-US" smtClean="0"/>
              <a:t>‹#›</a:t>
            </a:fld>
            <a:endParaRPr lang="zh-CN" altLang="en-US"/>
          </a:p>
        </p:txBody>
      </p:sp>
      <p:sp>
        <p:nvSpPr>
          <p:cNvPr id="11" name="TextBox 10"/>
          <p:cNvSpPr txBox="1"/>
          <p:nvPr userDrawn="1"/>
        </p:nvSpPr>
        <p:spPr>
          <a:xfrm>
            <a:off x="601419" y="6739570"/>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http://www.1ppt.com/moban/</a:t>
            </a:r>
            <a:r>
              <a:rPr kumimoji="0" lang="zh-CN" altLang="en-US" sz="100" b="0" i="0" u="none" strike="noStrike" kern="0" cap="none" spc="0" normalizeH="0" baseline="0" noProof="0" dirty="0">
                <a:ln>
                  <a:noFill/>
                </a:ln>
                <a:solidFill>
                  <a:prstClr val="black"/>
                </a:solidFill>
                <a:effectLst/>
                <a:uLnTx/>
                <a:uFillTx/>
              </a:rPr>
              <a:t> </a:t>
            </a:r>
            <a:endParaRPr kumimoji="0" lang="en-US" altLang="zh-CN" sz="1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906874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1AA402-4979-4C85-A3CC-7947EC78A3C3}"/>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DCA3AD0-F6CB-4643-ACB7-83F696F5EF81}"/>
              </a:ext>
            </a:extLst>
          </p:cNvPr>
          <p:cNvSpPr>
            <a:spLocks noGrp="1"/>
          </p:cNvSpPr>
          <p:nvPr>
            <p:ph type="dt" sz="half" idx="10"/>
          </p:nvPr>
        </p:nvSpPr>
        <p:spPr>
          <a:xfrm>
            <a:off x="838200" y="6356350"/>
            <a:ext cx="2743200" cy="365125"/>
          </a:xfrm>
          <a:prstGeom prst="rect">
            <a:avLst/>
          </a:prstGeom>
        </p:spPr>
        <p:txBody>
          <a:bodyPr/>
          <a:lstStyle/>
          <a:p>
            <a:fld id="{83E07F7F-2587-489B-9DB7-F95F899F6C30}" type="datetimeFigureOut">
              <a:rPr lang="zh-CN" altLang="en-US" smtClean="0"/>
              <a:t>2024/1/15</a:t>
            </a:fld>
            <a:endParaRPr lang="zh-CN" altLang="en-US"/>
          </a:p>
        </p:txBody>
      </p:sp>
      <p:sp>
        <p:nvSpPr>
          <p:cNvPr id="4" name="页脚占位符 3">
            <a:extLst>
              <a:ext uri="{FF2B5EF4-FFF2-40B4-BE49-F238E27FC236}">
                <a16:creationId xmlns:a16="http://schemas.microsoft.com/office/drawing/2014/main" id="{76DE3B12-2291-4509-A3B8-B1B42016B1B3}"/>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65D2D5BF-6AE1-4AC5-B731-EE8EBCB90B9E}"/>
              </a:ext>
            </a:extLst>
          </p:cNvPr>
          <p:cNvSpPr>
            <a:spLocks noGrp="1"/>
          </p:cNvSpPr>
          <p:nvPr>
            <p:ph type="sldNum" sz="quarter" idx="12"/>
          </p:nvPr>
        </p:nvSpPr>
        <p:spPr>
          <a:xfrm>
            <a:off x="8610600" y="6356350"/>
            <a:ext cx="2743200" cy="365125"/>
          </a:xfrm>
          <a:prstGeom prst="rect">
            <a:avLst/>
          </a:prstGeom>
        </p:spPr>
        <p:txBody>
          <a:bodyPr/>
          <a:lstStyle/>
          <a:p>
            <a:fld id="{C496AFA7-AD89-4E08-AB97-3B189D785ABF}" type="slidenum">
              <a:rPr lang="zh-CN" altLang="en-US" smtClean="0"/>
              <a:t>‹#›</a:t>
            </a:fld>
            <a:endParaRPr lang="zh-CN" altLang="en-US"/>
          </a:p>
        </p:txBody>
      </p:sp>
    </p:spTree>
    <p:extLst>
      <p:ext uri="{BB962C8B-B14F-4D97-AF65-F5344CB8AC3E}">
        <p14:creationId xmlns:p14="http://schemas.microsoft.com/office/powerpoint/2010/main" val="333799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D22974A-61CA-4394-916D-3AE7C1D400FB}"/>
              </a:ext>
            </a:extLst>
          </p:cNvPr>
          <p:cNvSpPr>
            <a:spLocks noGrp="1"/>
          </p:cNvSpPr>
          <p:nvPr>
            <p:ph type="dt" sz="half" idx="10"/>
          </p:nvPr>
        </p:nvSpPr>
        <p:spPr>
          <a:xfrm>
            <a:off x="838200" y="6356350"/>
            <a:ext cx="2743200" cy="365125"/>
          </a:xfrm>
          <a:prstGeom prst="rect">
            <a:avLst/>
          </a:prstGeom>
        </p:spPr>
        <p:txBody>
          <a:bodyPr/>
          <a:lstStyle/>
          <a:p>
            <a:fld id="{83E07F7F-2587-489B-9DB7-F95F899F6C30}" type="datetimeFigureOut">
              <a:rPr lang="zh-CN" altLang="en-US" smtClean="0"/>
              <a:t>2024/1/15</a:t>
            </a:fld>
            <a:endParaRPr lang="zh-CN" altLang="en-US"/>
          </a:p>
        </p:txBody>
      </p:sp>
      <p:sp>
        <p:nvSpPr>
          <p:cNvPr id="3" name="页脚占位符 2">
            <a:extLst>
              <a:ext uri="{FF2B5EF4-FFF2-40B4-BE49-F238E27FC236}">
                <a16:creationId xmlns:a16="http://schemas.microsoft.com/office/drawing/2014/main" id="{E5A7CDBA-922B-4666-865B-EE64E83A013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FA494E88-74FC-427E-AFB4-3E48B447D18F}"/>
              </a:ext>
            </a:extLst>
          </p:cNvPr>
          <p:cNvSpPr>
            <a:spLocks noGrp="1"/>
          </p:cNvSpPr>
          <p:nvPr>
            <p:ph type="sldNum" sz="quarter" idx="12"/>
          </p:nvPr>
        </p:nvSpPr>
        <p:spPr>
          <a:xfrm>
            <a:off x="8610600" y="6356350"/>
            <a:ext cx="2743200" cy="365125"/>
          </a:xfrm>
          <a:prstGeom prst="rect">
            <a:avLst/>
          </a:prstGeom>
        </p:spPr>
        <p:txBody>
          <a:bodyPr/>
          <a:lstStyle/>
          <a:p>
            <a:fld id="{C496AFA7-AD89-4E08-AB97-3B189D785ABF}" type="slidenum">
              <a:rPr lang="zh-CN" altLang="en-US" smtClean="0"/>
              <a:t>‹#›</a:t>
            </a:fld>
            <a:endParaRPr lang="zh-CN" altLang="en-US"/>
          </a:p>
        </p:txBody>
      </p:sp>
    </p:spTree>
    <p:extLst>
      <p:ext uri="{BB962C8B-B14F-4D97-AF65-F5344CB8AC3E}">
        <p14:creationId xmlns:p14="http://schemas.microsoft.com/office/powerpoint/2010/main" val="2896970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C8ECE1-A019-4CD0-8946-AC49ED96E232}"/>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8637D3C-23D2-400C-82B8-5B5313EE105A}"/>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CB3F81B6-0438-40D8-A5EE-3F7578C0FE1B}"/>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0FBB537-456E-4122-9CB4-7C4FFD575B7C}"/>
              </a:ext>
            </a:extLst>
          </p:cNvPr>
          <p:cNvSpPr>
            <a:spLocks noGrp="1"/>
          </p:cNvSpPr>
          <p:nvPr>
            <p:ph type="dt" sz="half" idx="10"/>
          </p:nvPr>
        </p:nvSpPr>
        <p:spPr>
          <a:xfrm>
            <a:off x="838200" y="6356350"/>
            <a:ext cx="2743200" cy="365125"/>
          </a:xfrm>
          <a:prstGeom prst="rect">
            <a:avLst/>
          </a:prstGeom>
        </p:spPr>
        <p:txBody>
          <a:bodyPr/>
          <a:lstStyle/>
          <a:p>
            <a:fld id="{83E07F7F-2587-489B-9DB7-F95F899F6C30}" type="datetimeFigureOut">
              <a:rPr lang="zh-CN" altLang="en-US" smtClean="0"/>
              <a:t>2024/1/15</a:t>
            </a:fld>
            <a:endParaRPr lang="zh-CN" altLang="en-US"/>
          </a:p>
        </p:txBody>
      </p:sp>
      <p:sp>
        <p:nvSpPr>
          <p:cNvPr id="6" name="页脚占位符 5">
            <a:extLst>
              <a:ext uri="{FF2B5EF4-FFF2-40B4-BE49-F238E27FC236}">
                <a16:creationId xmlns:a16="http://schemas.microsoft.com/office/drawing/2014/main" id="{852FCFC6-8586-4D22-A951-71F9AA907689}"/>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34B9BF80-E9AB-4EDD-837F-02B063FB4A03}"/>
              </a:ext>
            </a:extLst>
          </p:cNvPr>
          <p:cNvSpPr>
            <a:spLocks noGrp="1"/>
          </p:cNvSpPr>
          <p:nvPr>
            <p:ph type="sldNum" sz="quarter" idx="12"/>
          </p:nvPr>
        </p:nvSpPr>
        <p:spPr>
          <a:xfrm>
            <a:off x="8610600" y="6356350"/>
            <a:ext cx="2743200" cy="365125"/>
          </a:xfrm>
          <a:prstGeom prst="rect">
            <a:avLst/>
          </a:prstGeom>
        </p:spPr>
        <p:txBody>
          <a:bodyPr/>
          <a:lstStyle/>
          <a:p>
            <a:fld id="{C496AFA7-AD89-4E08-AB97-3B189D785ABF}" type="slidenum">
              <a:rPr lang="zh-CN" altLang="en-US" smtClean="0"/>
              <a:t>‹#›</a:t>
            </a:fld>
            <a:endParaRPr lang="zh-CN" altLang="en-US"/>
          </a:p>
        </p:txBody>
      </p:sp>
    </p:spTree>
    <p:extLst>
      <p:ext uri="{BB962C8B-B14F-4D97-AF65-F5344CB8AC3E}">
        <p14:creationId xmlns:p14="http://schemas.microsoft.com/office/powerpoint/2010/main" val="9742257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20860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54" r:id="rId7"/>
    <p:sldLayoutId id="2147483655" r:id="rId8"/>
    <p:sldLayoutId id="2147483656" r:id="rId9"/>
    <p:sldLayoutId id="2147483657" r:id="rId10"/>
    <p:sldLayoutId id="2147483658" r:id="rId11"/>
    <p:sldLayoutId id="2147483659" r:id="rId12"/>
    <p:sldLayoutId id="214748366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124854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hyperlink" Target="https://customtkinter.tomschimansky.com/documentation/" TargetMode="External"/><Relationship Id="rId5" Type="http://schemas.openxmlformats.org/officeDocument/2006/relationships/hyperlink" Target="https://docs.python.org/3/library/tkinter.html" TargetMode="External"/><Relationship Id="rId4" Type="http://schemas.openxmlformats.org/officeDocument/2006/relationships/hyperlink" Target="https://docs.python.org/3.11/"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13.xml"/><Relationship Id="rId4" Type="http://schemas.openxmlformats.org/officeDocument/2006/relationships/image" Target="../media/image13.sv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6.sv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10">
            <a:extLst>
              <a:ext uri="{FF2B5EF4-FFF2-40B4-BE49-F238E27FC236}">
                <a16:creationId xmlns:a16="http://schemas.microsoft.com/office/drawing/2014/main" id="{5CFDC7B2-0FD6-5DBC-936F-B6A984DD5E9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2667321" y="-2668727"/>
            <a:ext cx="6857355" cy="12192002"/>
          </a:xfrm>
          <a:prstGeom prst="rect">
            <a:avLst/>
          </a:prstGeom>
        </p:spPr>
      </p:pic>
      <p:sp>
        <p:nvSpPr>
          <p:cNvPr id="10" name="TextBox 9">
            <a:extLst>
              <a:ext uri="{FF2B5EF4-FFF2-40B4-BE49-F238E27FC236}">
                <a16:creationId xmlns:a16="http://schemas.microsoft.com/office/drawing/2014/main" id="{DFFFBEE1-083C-4223-BD05-8B41B8C984F8}"/>
              </a:ext>
            </a:extLst>
          </p:cNvPr>
          <p:cNvSpPr txBox="1"/>
          <p:nvPr/>
        </p:nvSpPr>
        <p:spPr>
          <a:xfrm>
            <a:off x="6794498" y="1740313"/>
            <a:ext cx="5003800" cy="1015663"/>
          </a:xfrm>
          <a:prstGeom prst="rect">
            <a:avLst/>
          </a:prstGeom>
          <a:noFill/>
        </p:spPr>
        <p:txBody>
          <a:bodyPr wrap="square" rtlCol="0" anchor="ctr" anchorCtr="0">
            <a:spAutoFit/>
          </a:bodyPr>
          <a:lstStyle/>
          <a:p>
            <a:pPr algn="ctr"/>
            <a:r>
              <a:rPr lang="en-US" altLang="ko-KR" sz="6000" cap="all" dirty="0">
                <a:solidFill>
                  <a:srgbClr val="794C28"/>
                </a:solidFill>
                <a:latin typeface="Bell MT" pitchFamily="18" charset="0"/>
                <a:cs typeface="Arial" panose="020B0604020202020204" pitchFamily="34" charset="0"/>
              </a:rPr>
              <a:t>Welcome</a:t>
            </a:r>
            <a:endParaRPr lang="ko-KR" altLang="en-US" sz="6000" cap="all" dirty="0">
              <a:solidFill>
                <a:srgbClr val="794C28"/>
              </a:solidFill>
              <a:latin typeface="Bell MT" pitchFamily="18" charset="0"/>
              <a:cs typeface="Arial" panose="020B0604020202020204" pitchFamily="34" charset="0"/>
            </a:endParaRPr>
          </a:p>
        </p:txBody>
      </p:sp>
      <p:sp>
        <p:nvSpPr>
          <p:cNvPr id="17" name="TextBox 16">
            <a:extLst>
              <a:ext uri="{FF2B5EF4-FFF2-40B4-BE49-F238E27FC236}">
                <a16:creationId xmlns:a16="http://schemas.microsoft.com/office/drawing/2014/main" id="{216D4D52-5EF1-4780-B3D8-0F07E9874ED0}"/>
              </a:ext>
            </a:extLst>
          </p:cNvPr>
          <p:cNvSpPr txBox="1"/>
          <p:nvPr/>
        </p:nvSpPr>
        <p:spPr>
          <a:xfrm>
            <a:off x="8346097" y="2781552"/>
            <a:ext cx="1717587" cy="584775"/>
          </a:xfrm>
          <a:prstGeom prst="rect">
            <a:avLst/>
          </a:prstGeom>
          <a:noFill/>
        </p:spPr>
        <p:txBody>
          <a:bodyPr wrap="square" rtlCol="0" anchor="ctr" anchorCtr="0">
            <a:spAutoFit/>
          </a:bodyPr>
          <a:lstStyle/>
          <a:p>
            <a:pPr algn="ctr"/>
            <a:r>
              <a:rPr lang="en-US" altLang="ko-KR" sz="3200" dirty="0">
                <a:solidFill>
                  <a:srgbClr val="794C28"/>
                </a:solidFill>
                <a:latin typeface="Bell MT" pitchFamily="18" charset="0"/>
                <a:cs typeface="Arial" panose="020B0604020202020204" pitchFamily="34" charset="0"/>
              </a:rPr>
              <a:t>To</a:t>
            </a:r>
            <a:endParaRPr lang="ko-KR" altLang="en-US" sz="3200" dirty="0">
              <a:solidFill>
                <a:srgbClr val="794C28"/>
              </a:solidFill>
              <a:latin typeface="Bell MT" pitchFamily="18" charset="0"/>
              <a:cs typeface="Arial" panose="020B0604020202020204" pitchFamily="34" charset="0"/>
            </a:endParaRPr>
          </a:p>
        </p:txBody>
      </p:sp>
      <p:sp>
        <p:nvSpPr>
          <p:cNvPr id="18" name="TextBox 17">
            <a:extLst>
              <a:ext uri="{FF2B5EF4-FFF2-40B4-BE49-F238E27FC236}">
                <a16:creationId xmlns:a16="http://schemas.microsoft.com/office/drawing/2014/main" id="{45C8A174-3F01-422F-8DA6-6C520152C975}"/>
              </a:ext>
            </a:extLst>
          </p:cNvPr>
          <p:cNvSpPr txBox="1"/>
          <p:nvPr/>
        </p:nvSpPr>
        <p:spPr>
          <a:xfrm>
            <a:off x="6487292" y="3501744"/>
            <a:ext cx="5601278" cy="461665"/>
          </a:xfrm>
          <a:prstGeom prst="rect">
            <a:avLst/>
          </a:prstGeom>
          <a:noFill/>
        </p:spPr>
        <p:txBody>
          <a:bodyPr wrap="square" rtlCol="0" anchor="ctr" anchorCtr="0">
            <a:spAutoFit/>
          </a:bodyPr>
          <a:lstStyle/>
          <a:p>
            <a:pPr algn="ctr"/>
            <a:r>
              <a:rPr lang="en-US" altLang="ko-KR" sz="2400" b="1" spc="300" dirty="0">
                <a:solidFill>
                  <a:srgbClr val="794C28"/>
                </a:solidFill>
                <a:latin typeface="Bebas Neue (Headings)"/>
                <a:cs typeface="Arial" panose="020B0604020202020204" pitchFamily="34" charset="0"/>
              </a:rPr>
              <a:t>Our Project Presentation</a:t>
            </a:r>
            <a:endParaRPr lang="ko-KR" altLang="en-US" sz="2400" b="1" spc="300" dirty="0">
              <a:solidFill>
                <a:srgbClr val="794C28"/>
              </a:solidFill>
              <a:latin typeface="Bebas Neue (Headings)"/>
              <a:cs typeface="Arial" panose="020B0604020202020204" pitchFamily="34" charset="0"/>
            </a:endParaRPr>
          </a:p>
        </p:txBody>
      </p:sp>
      <p:sp>
        <p:nvSpPr>
          <p:cNvPr id="5" name="TextBox 4">
            <a:extLst>
              <a:ext uri="{FF2B5EF4-FFF2-40B4-BE49-F238E27FC236}">
                <a16:creationId xmlns:a16="http://schemas.microsoft.com/office/drawing/2014/main" id="{167E5171-5E34-F0F3-E849-6C7CD2154861}"/>
              </a:ext>
            </a:extLst>
          </p:cNvPr>
          <p:cNvSpPr txBox="1"/>
          <p:nvPr/>
        </p:nvSpPr>
        <p:spPr>
          <a:xfrm>
            <a:off x="291817" y="2809311"/>
            <a:ext cx="5003800" cy="1384995"/>
          </a:xfrm>
          <a:prstGeom prst="rect">
            <a:avLst/>
          </a:prstGeom>
          <a:noFill/>
        </p:spPr>
        <p:txBody>
          <a:bodyPr wrap="square" rtlCol="0" anchor="ctr" anchorCtr="0">
            <a:spAutoFit/>
          </a:bodyPr>
          <a:lstStyle/>
          <a:p>
            <a:pPr algn="ctr"/>
            <a:r>
              <a:rPr lang="en-US" altLang="ko-KR" sz="2800" kern="1500" dirty="0">
                <a:solidFill>
                  <a:srgbClr val="794C28"/>
                </a:solidFill>
                <a:latin typeface="Bebas Neue" pitchFamily="34" charset="0"/>
                <a:cs typeface="Arial" pitchFamily="34" charset="0"/>
              </a:rPr>
              <a:t>Book   Recommendation   System   For Public   Domain   Books   in   </a:t>
            </a:r>
          </a:p>
          <a:p>
            <a:pPr algn="ctr"/>
            <a:r>
              <a:rPr lang="en-US" altLang="ko-KR" sz="2800" kern="1500" dirty="0">
                <a:solidFill>
                  <a:srgbClr val="794C28"/>
                </a:solidFill>
                <a:latin typeface="Bebas Neue" pitchFamily="34" charset="0"/>
                <a:cs typeface="Arial" pitchFamily="34" charset="0"/>
              </a:rPr>
              <a:t>Gutenberg   Library</a:t>
            </a:r>
            <a:endParaRPr lang="ko-KR" altLang="en-US" sz="2800" kern="1500" dirty="0">
              <a:solidFill>
                <a:srgbClr val="794C28"/>
              </a:solidFill>
              <a:latin typeface="Bebas Neue" pitchFamily="34" charset="0"/>
              <a:cs typeface="Arial" pitchFamily="34" charset="0"/>
            </a:endParaRPr>
          </a:p>
        </p:txBody>
      </p:sp>
      <p:sp>
        <p:nvSpPr>
          <p:cNvPr id="7" name="TextBox 6">
            <a:extLst>
              <a:ext uri="{FF2B5EF4-FFF2-40B4-BE49-F238E27FC236}">
                <a16:creationId xmlns:a16="http://schemas.microsoft.com/office/drawing/2014/main" id="{F4CBE74A-3E25-D881-6240-71A0629284B9}"/>
              </a:ext>
            </a:extLst>
          </p:cNvPr>
          <p:cNvSpPr txBox="1"/>
          <p:nvPr/>
        </p:nvSpPr>
        <p:spPr>
          <a:xfrm>
            <a:off x="-203775" y="2017311"/>
            <a:ext cx="5601278" cy="461665"/>
          </a:xfrm>
          <a:prstGeom prst="rect">
            <a:avLst/>
          </a:prstGeom>
          <a:noFill/>
        </p:spPr>
        <p:txBody>
          <a:bodyPr wrap="square" rtlCol="0" anchor="ctr" anchorCtr="0">
            <a:spAutoFit/>
          </a:bodyPr>
          <a:lstStyle/>
          <a:p>
            <a:pPr algn="ctr"/>
            <a:r>
              <a:rPr lang="en-US" altLang="ko-KR" sz="2400" b="1" dirty="0">
                <a:solidFill>
                  <a:srgbClr val="794C28"/>
                </a:solidFill>
                <a:latin typeface="Arial" panose="020B0604020202020204" pitchFamily="34" charset="0"/>
                <a:cs typeface="Arial" panose="020B0604020202020204" pitchFamily="34" charset="0"/>
              </a:rPr>
              <a:t>Project Title</a:t>
            </a:r>
            <a:endParaRPr lang="ko-KR" altLang="en-US" sz="2400" b="1" dirty="0">
              <a:solidFill>
                <a:srgbClr val="794C28"/>
              </a:solidFill>
              <a:latin typeface="Arial" panose="020B0604020202020204" pitchFamily="34" charset="0"/>
              <a:cs typeface="Arial" panose="020B0604020202020204" pitchFamily="34" charset="0"/>
            </a:endParaRPr>
          </a:p>
        </p:txBody>
      </p:sp>
      <p:pic>
        <p:nvPicPr>
          <p:cNvPr id="3" name="图片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 y="4466"/>
            <a:ext cx="6794497" cy="6853534"/>
          </a:xfrm>
          <a:prstGeom prst="rect">
            <a:avLst/>
          </a:prstGeom>
        </p:spPr>
      </p:pic>
    </p:spTree>
    <p:extLst>
      <p:ext uri="{BB962C8B-B14F-4D97-AF65-F5344CB8AC3E}">
        <p14:creationId xmlns:p14="http://schemas.microsoft.com/office/powerpoint/2010/main" val="2156082030"/>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0">
            <a:extLst>
              <a:ext uri="{FF2B5EF4-FFF2-40B4-BE49-F238E27FC236}">
                <a16:creationId xmlns:a16="http://schemas.microsoft.com/office/drawing/2014/main" id="{873F7DFD-82C8-6BEF-D99F-2C70B073728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2667321" y="-2658453"/>
            <a:ext cx="6857355" cy="12192002"/>
          </a:xfrm>
          <a:prstGeom prst="rect">
            <a:avLst/>
          </a:prstGeom>
        </p:spPr>
      </p:pic>
      <p:grpSp>
        <p:nvGrpSpPr>
          <p:cNvPr id="584" name="그룹 583">
            <a:extLst>
              <a:ext uri="{FF2B5EF4-FFF2-40B4-BE49-F238E27FC236}">
                <a16:creationId xmlns:a16="http://schemas.microsoft.com/office/drawing/2014/main" id="{D2FD1A27-31E1-43A9-9105-975D03BB01B7}"/>
              </a:ext>
            </a:extLst>
          </p:cNvPr>
          <p:cNvGrpSpPr/>
          <p:nvPr/>
        </p:nvGrpSpPr>
        <p:grpSpPr>
          <a:xfrm>
            <a:off x="152835" y="153676"/>
            <a:ext cx="1141093" cy="1052824"/>
            <a:chOff x="2398879" y="5371262"/>
            <a:chExt cx="1009852" cy="931735"/>
          </a:xfrm>
          <a:solidFill>
            <a:schemeClr val="tx1">
              <a:lumMod val="50000"/>
              <a:lumOff val="50000"/>
            </a:schemeClr>
          </a:solidFill>
        </p:grpSpPr>
        <p:sp>
          <p:nvSpPr>
            <p:cNvPr id="585" name="자유형: 도형 584">
              <a:extLst>
                <a:ext uri="{FF2B5EF4-FFF2-40B4-BE49-F238E27FC236}">
                  <a16:creationId xmlns:a16="http://schemas.microsoft.com/office/drawing/2014/main" id="{B974F0C6-11F5-4347-9526-935E710BEDC4}"/>
                </a:ext>
              </a:extLst>
            </p:cNvPr>
            <p:cNvSpPr/>
            <p:nvPr/>
          </p:nvSpPr>
          <p:spPr>
            <a:xfrm>
              <a:off x="2398879" y="5380977"/>
              <a:ext cx="922020" cy="922020"/>
            </a:xfrm>
            <a:custGeom>
              <a:avLst/>
              <a:gdLst>
                <a:gd name="connsiteX0" fmla="*/ 690863 w 922020"/>
                <a:gd name="connsiteY0" fmla="*/ 235676 h 922020"/>
                <a:gd name="connsiteX1" fmla="*/ 690863 w 922020"/>
                <a:gd name="connsiteY1" fmla="*/ 690863 h 922020"/>
                <a:gd name="connsiteX2" fmla="*/ 235676 w 922020"/>
                <a:gd name="connsiteY2" fmla="*/ 690863 h 922020"/>
                <a:gd name="connsiteX3" fmla="*/ 235676 w 922020"/>
                <a:gd name="connsiteY3" fmla="*/ 235676 h 922020"/>
                <a:gd name="connsiteX4" fmla="*/ 690863 w 922020"/>
                <a:gd name="connsiteY4" fmla="*/ 235676 h 922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020" h="922020">
                  <a:moveTo>
                    <a:pt x="690863" y="235676"/>
                  </a:moveTo>
                  <a:cubicBezTo>
                    <a:pt x="816559" y="361372"/>
                    <a:pt x="816559" y="565166"/>
                    <a:pt x="690863" y="690863"/>
                  </a:cubicBezTo>
                  <a:cubicBezTo>
                    <a:pt x="565166" y="816559"/>
                    <a:pt x="361372" y="816559"/>
                    <a:pt x="235676" y="690863"/>
                  </a:cubicBezTo>
                  <a:cubicBezTo>
                    <a:pt x="109979" y="565166"/>
                    <a:pt x="109979" y="361372"/>
                    <a:pt x="235676" y="235676"/>
                  </a:cubicBezTo>
                  <a:cubicBezTo>
                    <a:pt x="361372" y="109979"/>
                    <a:pt x="565166" y="109979"/>
                    <a:pt x="690863" y="235676"/>
                  </a:cubicBezTo>
                  <a:close/>
                </a:path>
              </a:pathLst>
            </a:custGeom>
            <a:grpFill/>
            <a:ln w="9525" cap="flat">
              <a:noFill/>
              <a:prstDash val="solid"/>
              <a:miter/>
            </a:ln>
          </p:spPr>
          <p:txBody>
            <a:bodyPr rtlCol="0" anchor="ctr"/>
            <a:lstStyle/>
            <a:p>
              <a:endParaRPr lang="ko-KR" altLang="en-US"/>
            </a:p>
          </p:txBody>
        </p:sp>
        <p:sp>
          <p:nvSpPr>
            <p:cNvPr id="586" name="자유형: 도형 585">
              <a:extLst>
                <a:ext uri="{FF2B5EF4-FFF2-40B4-BE49-F238E27FC236}">
                  <a16:creationId xmlns:a16="http://schemas.microsoft.com/office/drawing/2014/main" id="{762689C6-9B7C-4D45-82CA-C688147227BA}"/>
                </a:ext>
              </a:extLst>
            </p:cNvPr>
            <p:cNvSpPr/>
            <p:nvPr/>
          </p:nvSpPr>
          <p:spPr>
            <a:xfrm>
              <a:off x="2730551" y="5371262"/>
              <a:ext cx="678180" cy="678180"/>
            </a:xfrm>
            <a:custGeom>
              <a:avLst/>
              <a:gdLst>
                <a:gd name="connsiteX0" fmla="*/ 342138 w 678180"/>
                <a:gd name="connsiteY0" fmla="*/ 678561 h 678180"/>
                <a:gd name="connsiteX1" fmla="*/ 5715 w 678180"/>
                <a:gd name="connsiteY1" fmla="*/ 342138 h 678180"/>
                <a:gd name="connsiteX2" fmla="*/ 342138 w 678180"/>
                <a:gd name="connsiteY2" fmla="*/ 5715 h 678180"/>
                <a:gd name="connsiteX3" fmla="*/ 678561 w 678180"/>
                <a:gd name="connsiteY3" fmla="*/ 342138 h 678180"/>
                <a:gd name="connsiteX4" fmla="*/ 342138 w 678180"/>
                <a:gd name="connsiteY4" fmla="*/ 678561 h 678180"/>
                <a:gd name="connsiteX5" fmla="*/ 342138 w 678180"/>
                <a:gd name="connsiteY5" fmla="*/ 34823 h 678180"/>
                <a:gd name="connsiteX6" fmla="*/ 34900 w 678180"/>
                <a:gd name="connsiteY6" fmla="*/ 342062 h 678180"/>
                <a:gd name="connsiteX7" fmla="*/ 342138 w 678180"/>
                <a:gd name="connsiteY7" fmla="*/ 649300 h 678180"/>
                <a:gd name="connsiteX8" fmla="*/ 649376 w 678180"/>
                <a:gd name="connsiteY8" fmla="*/ 342062 h 678180"/>
                <a:gd name="connsiteX9" fmla="*/ 342138 w 678180"/>
                <a:gd name="connsiteY9" fmla="*/ 34823 h 67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180" h="678180">
                  <a:moveTo>
                    <a:pt x="342138" y="678561"/>
                  </a:moveTo>
                  <a:cubicBezTo>
                    <a:pt x="156591" y="678561"/>
                    <a:pt x="5715" y="527609"/>
                    <a:pt x="5715" y="342138"/>
                  </a:cubicBezTo>
                  <a:cubicBezTo>
                    <a:pt x="5715" y="156591"/>
                    <a:pt x="156667" y="5715"/>
                    <a:pt x="342138" y="5715"/>
                  </a:cubicBezTo>
                  <a:cubicBezTo>
                    <a:pt x="527685" y="5715"/>
                    <a:pt x="678561" y="156667"/>
                    <a:pt x="678561" y="342138"/>
                  </a:cubicBezTo>
                  <a:cubicBezTo>
                    <a:pt x="678561" y="527609"/>
                    <a:pt x="527609" y="678561"/>
                    <a:pt x="342138" y="678561"/>
                  </a:cubicBezTo>
                  <a:close/>
                  <a:moveTo>
                    <a:pt x="342138" y="34823"/>
                  </a:moveTo>
                  <a:cubicBezTo>
                    <a:pt x="172746" y="34823"/>
                    <a:pt x="34900" y="172669"/>
                    <a:pt x="34900" y="342062"/>
                  </a:cubicBezTo>
                  <a:cubicBezTo>
                    <a:pt x="34900" y="511454"/>
                    <a:pt x="172746" y="649300"/>
                    <a:pt x="342138" y="649300"/>
                  </a:cubicBezTo>
                  <a:cubicBezTo>
                    <a:pt x="511531" y="649300"/>
                    <a:pt x="649376" y="511454"/>
                    <a:pt x="649376" y="342062"/>
                  </a:cubicBezTo>
                  <a:cubicBezTo>
                    <a:pt x="649376" y="172669"/>
                    <a:pt x="511531" y="34823"/>
                    <a:pt x="342138" y="34823"/>
                  </a:cubicBezTo>
                  <a:close/>
                </a:path>
              </a:pathLst>
            </a:custGeom>
            <a:grpFill/>
            <a:ln w="9525" cap="flat">
              <a:noFill/>
              <a:prstDash val="solid"/>
              <a:miter/>
            </a:ln>
          </p:spPr>
          <p:txBody>
            <a:bodyPr rtlCol="0" anchor="ctr"/>
            <a:lstStyle/>
            <a:p>
              <a:endParaRPr lang="ko-KR" altLang="en-US"/>
            </a:p>
          </p:txBody>
        </p:sp>
      </p:grpSp>
      <p:sp>
        <p:nvSpPr>
          <p:cNvPr id="42" name="TextBox 41">
            <a:extLst>
              <a:ext uri="{FF2B5EF4-FFF2-40B4-BE49-F238E27FC236}">
                <a16:creationId xmlns:a16="http://schemas.microsoft.com/office/drawing/2014/main" id="{54C30E72-E6D4-4885-830A-4BAF31FC4422}"/>
              </a:ext>
            </a:extLst>
          </p:cNvPr>
          <p:cNvSpPr txBox="1"/>
          <p:nvPr/>
        </p:nvSpPr>
        <p:spPr>
          <a:xfrm>
            <a:off x="4602881" y="693443"/>
            <a:ext cx="2986238" cy="584775"/>
          </a:xfrm>
          <a:prstGeom prst="rect">
            <a:avLst/>
          </a:prstGeom>
          <a:noFill/>
        </p:spPr>
        <p:txBody>
          <a:bodyPr wrap="square">
            <a:spAutoFit/>
          </a:bodyPr>
          <a:lstStyle/>
          <a:p>
            <a:r>
              <a:rPr lang="en-US" altLang="ko-KR" sz="2800" dirty="0">
                <a:solidFill>
                  <a:srgbClr val="282E44"/>
                </a:solidFill>
                <a:latin typeface="+mj-lt"/>
                <a:cs typeface="Arial" panose="020B0604020202020204" pitchFamily="34" charset="0"/>
              </a:rPr>
              <a:t>User</a:t>
            </a:r>
            <a:r>
              <a:rPr lang="en-US" altLang="ko-KR" sz="3200" dirty="0">
                <a:solidFill>
                  <a:srgbClr val="282E44"/>
                </a:solidFill>
                <a:latin typeface="+mj-lt"/>
                <a:cs typeface="Arial" panose="020B0604020202020204" pitchFamily="34" charset="0"/>
              </a:rPr>
              <a:t> interface</a:t>
            </a:r>
            <a:endParaRPr lang="ko-KR" altLang="en-US" sz="3200" dirty="0">
              <a:solidFill>
                <a:srgbClr val="282E44"/>
              </a:solidFill>
              <a:latin typeface="+mj-lt"/>
              <a:cs typeface="Arial" panose="020B0604020202020204" pitchFamily="34" charset="0"/>
            </a:endParaRPr>
          </a:p>
        </p:txBody>
      </p:sp>
      <p:pic>
        <p:nvPicPr>
          <p:cNvPr id="43" name="Picture 42">
            <a:extLst>
              <a:ext uri="{FF2B5EF4-FFF2-40B4-BE49-F238E27FC236}">
                <a16:creationId xmlns:a16="http://schemas.microsoft.com/office/drawing/2014/main" id="{10AA8505-9EDC-4514-9088-3AEA337068F7}"/>
              </a:ext>
            </a:extLst>
          </p:cNvPr>
          <p:cNvPicPr/>
          <p:nvPr/>
        </p:nvPicPr>
        <p:blipFill>
          <a:blip r:embed="rId3">
            <a:extLst>
              <a:ext uri="{28A0092B-C50C-407E-A947-70E740481C1C}">
                <a14:useLocalDpi xmlns:a14="http://schemas.microsoft.com/office/drawing/2010/main" val="0"/>
              </a:ext>
            </a:extLst>
          </a:blip>
          <a:stretch>
            <a:fillRect/>
          </a:stretch>
        </p:blipFill>
        <p:spPr>
          <a:xfrm>
            <a:off x="527612" y="2458864"/>
            <a:ext cx="11123282" cy="3561792"/>
          </a:xfrm>
          <a:prstGeom prst="rect">
            <a:avLst/>
          </a:prstGeom>
          <a:ln>
            <a:solidFill>
              <a:schemeClr val="tx1"/>
            </a:solidFill>
          </a:ln>
        </p:spPr>
      </p:pic>
      <p:sp>
        <p:nvSpPr>
          <p:cNvPr id="45" name="TextBox 44">
            <a:extLst>
              <a:ext uri="{FF2B5EF4-FFF2-40B4-BE49-F238E27FC236}">
                <a16:creationId xmlns:a16="http://schemas.microsoft.com/office/drawing/2014/main" id="{54C40130-FA15-498F-B99D-7DC10FD6D1F9}"/>
              </a:ext>
            </a:extLst>
          </p:cNvPr>
          <p:cNvSpPr txBox="1"/>
          <p:nvPr/>
        </p:nvSpPr>
        <p:spPr>
          <a:xfrm>
            <a:off x="1194681" y="1394906"/>
            <a:ext cx="9801726" cy="663002"/>
          </a:xfrm>
          <a:prstGeom prst="rect">
            <a:avLst/>
          </a:prstGeom>
          <a:noFill/>
        </p:spPr>
        <p:txBody>
          <a:bodyPr wrap="square">
            <a:spAutoFit/>
          </a:bodyPr>
          <a:lstStyle/>
          <a:p>
            <a:pPr marL="7620" marR="3810" indent="-6350" algn="l">
              <a:lnSpc>
                <a:spcPct val="103000"/>
              </a:lnSpc>
              <a:spcBef>
                <a:spcPts val="0"/>
              </a:spcBef>
              <a:spcAft>
                <a:spcPts val="0"/>
              </a:spcAft>
            </a:pPr>
            <a:r>
              <a:rPr lang="en-US" sz="1800" b="1" i="1" dirty="0">
                <a:solidFill>
                  <a:srgbClr val="0D0D0D"/>
                </a:solidFill>
                <a:effectLst/>
                <a:latin typeface="Times New Roman" panose="02020603050405020304" pitchFamily="18" charset="0"/>
                <a:ea typeface="Times New Roman" panose="02020603050405020304" pitchFamily="18" charset="0"/>
              </a:rPr>
              <a:t>Category Selection Menu:</a:t>
            </a:r>
            <a:r>
              <a:rPr lang="en-US" sz="1800" b="1" dirty="0">
                <a:solidFill>
                  <a:srgbClr val="0D0D0D"/>
                </a:solidFill>
                <a:effectLst/>
                <a:latin typeface="Times New Roman" panose="02020603050405020304" pitchFamily="18" charset="0"/>
                <a:ea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rPr>
              <a:t>The program starts with an opening menu where the user can select 1 out of  3 categories for </a:t>
            </a:r>
            <a:r>
              <a:rPr lang="en-US" dirty="0">
                <a:solidFill>
                  <a:srgbClr val="000000"/>
                </a:solidFill>
                <a:latin typeface="Times New Roman" panose="02020603050405020304" pitchFamily="18" charset="0"/>
                <a:ea typeface="Times New Roman" panose="02020603050405020304" pitchFamily="18" charset="0"/>
              </a:rPr>
              <a:t>him/her</a:t>
            </a:r>
            <a:r>
              <a:rPr lang="en-US" sz="1800" dirty="0">
                <a:solidFill>
                  <a:srgbClr val="000000"/>
                </a:solidFill>
                <a:effectLst/>
                <a:latin typeface="Times New Roman" panose="02020603050405020304" pitchFamily="18" charset="0"/>
                <a:ea typeface="Times New Roman" panose="02020603050405020304" pitchFamily="18" charset="0"/>
              </a:rPr>
              <a:t> to solve </a:t>
            </a:r>
            <a:r>
              <a:rPr lang="en-US" dirty="0">
                <a:solidFill>
                  <a:srgbClr val="000000"/>
                </a:solidFill>
                <a:latin typeface="Times New Roman" panose="02020603050405020304" pitchFamily="18" charset="0"/>
                <a:ea typeface="Times New Roman" panose="02020603050405020304" pitchFamily="18" charset="0"/>
              </a:rPr>
              <a:t>to use in the program</a:t>
            </a:r>
            <a:endParaRPr lang="en-US" sz="18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686135840"/>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0">
            <a:extLst>
              <a:ext uri="{FF2B5EF4-FFF2-40B4-BE49-F238E27FC236}">
                <a16:creationId xmlns:a16="http://schemas.microsoft.com/office/drawing/2014/main" id="{93D80A30-F804-3F60-FDAD-CDDF10219BB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2667321" y="-2668727"/>
            <a:ext cx="6857355" cy="12192002"/>
          </a:xfrm>
          <a:prstGeom prst="rect">
            <a:avLst/>
          </a:prstGeom>
        </p:spPr>
      </p:pic>
      <p:grpSp>
        <p:nvGrpSpPr>
          <p:cNvPr id="584" name="그룹 583">
            <a:extLst>
              <a:ext uri="{FF2B5EF4-FFF2-40B4-BE49-F238E27FC236}">
                <a16:creationId xmlns:a16="http://schemas.microsoft.com/office/drawing/2014/main" id="{D2FD1A27-31E1-43A9-9105-975D03BB01B7}"/>
              </a:ext>
            </a:extLst>
          </p:cNvPr>
          <p:cNvGrpSpPr/>
          <p:nvPr/>
        </p:nvGrpSpPr>
        <p:grpSpPr>
          <a:xfrm>
            <a:off x="152835" y="153676"/>
            <a:ext cx="1141093" cy="1052824"/>
            <a:chOff x="2398879" y="5371262"/>
            <a:chExt cx="1009852" cy="931735"/>
          </a:xfrm>
          <a:solidFill>
            <a:schemeClr val="tx1">
              <a:lumMod val="50000"/>
              <a:lumOff val="50000"/>
            </a:schemeClr>
          </a:solidFill>
        </p:grpSpPr>
        <p:sp>
          <p:nvSpPr>
            <p:cNvPr id="585" name="자유형: 도형 584">
              <a:extLst>
                <a:ext uri="{FF2B5EF4-FFF2-40B4-BE49-F238E27FC236}">
                  <a16:creationId xmlns:a16="http://schemas.microsoft.com/office/drawing/2014/main" id="{B974F0C6-11F5-4347-9526-935E710BEDC4}"/>
                </a:ext>
              </a:extLst>
            </p:cNvPr>
            <p:cNvSpPr/>
            <p:nvPr/>
          </p:nvSpPr>
          <p:spPr>
            <a:xfrm>
              <a:off x="2398879" y="5380977"/>
              <a:ext cx="922020" cy="922020"/>
            </a:xfrm>
            <a:custGeom>
              <a:avLst/>
              <a:gdLst>
                <a:gd name="connsiteX0" fmla="*/ 690863 w 922020"/>
                <a:gd name="connsiteY0" fmla="*/ 235676 h 922020"/>
                <a:gd name="connsiteX1" fmla="*/ 690863 w 922020"/>
                <a:gd name="connsiteY1" fmla="*/ 690863 h 922020"/>
                <a:gd name="connsiteX2" fmla="*/ 235676 w 922020"/>
                <a:gd name="connsiteY2" fmla="*/ 690863 h 922020"/>
                <a:gd name="connsiteX3" fmla="*/ 235676 w 922020"/>
                <a:gd name="connsiteY3" fmla="*/ 235676 h 922020"/>
                <a:gd name="connsiteX4" fmla="*/ 690863 w 922020"/>
                <a:gd name="connsiteY4" fmla="*/ 235676 h 922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020" h="922020">
                  <a:moveTo>
                    <a:pt x="690863" y="235676"/>
                  </a:moveTo>
                  <a:cubicBezTo>
                    <a:pt x="816559" y="361372"/>
                    <a:pt x="816559" y="565166"/>
                    <a:pt x="690863" y="690863"/>
                  </a:cubicBezTo>
                  <a:cubicBezTo>
                    <a:pt x="565166" y="816559"/>
                    <a:pt x="361372" y="816559"/>
                    <a:pt x="235676" y="690863"/>
                  </a:cubicBezTo>
                  <a:cubicBezTo>
                    <a:pt x="109979" y="565166"/>
                    <a:pt x="109979" y="361372"/>
                    <a:pt x="235676" y="235676"/>
                  </a:cubicBezTo>
                  <a:cubicBezTo>
                    <a:pt x="361372" y="109979"/>
                    <a:pt x="565166" y="109979"/>
                    <a:pt x="690863" y="235676"/>
                  </a:cubicBezTo>
                  <a:close/>
                </a:path>
              </a:pathLst>
            </a:custGeom>
            <a:grpFill/>
            <a:ln w="9525" cap="flat">
              <a:noFill/>
              <a:prstDash val="solid"/>
              <a:miter/>
            </a:ln>
          </p:spPr>
          <p:txBody>
            <a:bodyPr rtlCol="0" anchor="ctr"/>
            <a:lstStyle/>
            <a:p>
              <a:endParaRPr lang="ko-KR" altLang="en-US"/>
            </a:p>
          </p:txBody>
        </p:sp>
        <p:sp>
          <p:nvSpPr>
            <p:cNvPr id="586" name="자유형: 도형 585">
              <a:extLst>
                <a:ext uri="{FF2B5EF4-FFF2-40B4-BE49-F238E27FC236}">
                  <a16:creationId xmlns:a16="http://schemas.microsoft.com/office/drawing/2014/main" id="{762689C6-9B7C-4D45-82CA-C688147227BA}"/>
                </a:ext>
              </a:extLst>
            </p:cNvPr>
            <p:cNvSpPr/>
            <p:nvPr/>
          </p:nvSpPr>
          <p:spPr>
            <a:xfrm>
              <a:off x="2730551" y="5371262"/>
              <a:ext cx="678180" cy="678180"/>
            </a:xfrm>
            <a:custGeom>
              <a:avLst/>
              <a:gdLst>
                <a:gd name="connsiteX0" fmla="*/ 342138 w 678180"/>
                <a:gd name="connsiteY0" fmla="*/ 678561 h 678180"/>
                <a:gd name="connsiteX1" fmla="*/ 5715 w 678180"/>
                <a:gd name="connsiteY1" fmla="*/ 342138 h 678180"/>
                <a:gd name="connsiteX2" fmla="*/ 342138 w 678180"/>
                <a:gd name="connsiteY2" fmla="*/ 5715 h 678180"/>
                <a:gd name="connsiteX3" fmla="*/ 678561 w 678180"/>
                <a:gd name="connsiteY3" fmla="*/ 342138 h 678180"/>
                <a:gd name="connsiteX4" fmla="*/ 342138 w 678180"/>
                <a:gd name="connsiteY4" fmla="*/ 678561 h 678180"/>
                <a:gd name="connsiteX5" fmla="*/ 342138 w 678180"/>
                <a:gd name="connsiteY5" fmla="*/ 34823 h 678180"/>
                <a:gd name="connsiteX6" fmla="*/ 34900 w 678180"/>
                <a:gd name="connsiteY6" fmla="*/ 342062 h 678180"/>
                <a:gd name="connsiteX7" fmla="*/ 342138 w 678180"/>
                <a:gd name="connsiteY7" fmla="*/ 649300 h 678180"/>
                <a:gd name="connsiteX8" fmla="*/ 649376 w 678180"/>
                <a:gd name="connsiteY8" fmla="*/ 342062 h 678180"/>
                <a:gd name="connsiteX9" fmla="*/ 342138 w 678180"/>
                <a:gd name="connsiteY9" fmla="*/ 34823 h 67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180" h="678180">
                  <a:moveTo>
                    <a:pt x="342138" y="678561"/>
                  </a:moveTo>
                  <a:cubicBezTo>
                    <a:pt x="156591" y="678561"/>
                    <a:pt x="5715" y="527609"/>
                    <a:pt x="5715" y="342138"/>
                  </a:cubicBezTo>
                  <a:cubicBezTo>
                    <a:pt x="5715" y="156591"/>
                    <a:pt x="156667" y="5715"/>
                    <a:pt x="342138" y="5715"/>
                  </a:cubicBezTo>
                  <a:cubicBezTo>
                    <a:pt x="527685" y="5715"/>
                    <a:pt x="678561" y="156667"/>
                    <a:pt x="678561" y="342138"/>
                  </a:cubicBezTo>
                  <a:cubicBezTo>
                    <a:pt x="678561" y="527609"/>
                    <a:pt x="527609" y="678561"/>
                    <a:pt x="342138" y="678561"/>
                  </a:cubicBezTo>
                  <a:close/>
                  <a:moveTo>
                    <a:pt x="342138" y="34823"/>
                  </a:moveTo>
                  <a:cubicBezTo>
                    <a:pt x="172746" y="34823"/>
                    <a:pt x="34900" y="172669"/>
                    <a:pt x="34900" y="342062"/>
                  </a:cubicBezTo>
                  <a:cubicBezTo>
                    <a:pt x="34900" y="511454"/>
                    <a:pt x="172746" y="649300"/>
                    <a:pt x="342138" y="649300"/>
                  </a:cubicBezTo>
                  <a:cubicBezTo>
                    <a:pt x="511531" y="649300"/>
                    <a:pt x="649376" y="511454"/>
                    <a:pt x="649376" y="342062"/>
                  </a:cubicBezTo>
                  <a:cubicBezTo>
                    <a:pt x="649376" y="172669"/>
                    <a:pt x="511531" y="34823"/>
                    <a:pt x="342138" y="34823"/>
                  </a:cubicBezTo>
                  <a:close/>
                </a:path>
              </a:pathLst>
            </a:custGeom>
            <a:grpFill/>
            <a:ln w="9525" cap="flat">
              <a:noFill/>
              <a:prstDash val="solid"/>
              <a:miter/>
            </a:ln>
          </p:spPr>
          <p:txBody>
            <a:bodyPr rtlCol="0" anchor="ctr"/>
            <a:lstStyle/>
            <a:p>
              <a:endParaRPr lang="ko-KR" altLang="en-US"/>
            </a:p>
          </p:txBody>
        </p:sp>
      </p:grpSp>
      <p:sp>
        <p:nvSpPr>
          <p:cNvPr id="42" name="TextBox 41">
            <a:extLst>
              <a:ext uri="{FF2B5EF4-FFF2-40B4-BE49-F238E27FC236}">
                <a16:creationId xmlns:a16="http://schemas.microsoft.com/office/drawing/2014/main" id="{54C30E72-E6D4-4885-830A-4BAF31FC4422}"/>
              </a:ext>
            </a:extLst>
          </p:cNvPr>
          <p:cNvSpPr txBox="1"/>
          <p:nvPr/>
        </p:nvSpPr>
        <p:spPr>
          <a:xfrm>
            <a:off x="4602881" y="693443"/>
            <a:ext cx="2986238" cy="584775"/>
          </a:xfrm>
          <a:prstGeom prst="rect">
            <a:avLst/>
          </a:prstGeom>
          <a:noFill/>
        </p:spPr>
        <p:txBody>
          <a:bodyPr wrap="square">
            <a:spAutoFit/>
          </a:bodyPr>
          <a:lstStyle/>
          <a:p>
            <a:r>
              <a:rPr lang="en-US" altLang="ko-KR" sz="2800" dirty="0">
                <a:solidFill>
                  <a:srgbClr val="282E44"/>
                </a:solidFill>
                <a:latin typeface="+mj-lt"/>
                <a:cs typeface="Arial" panose="020B0604020202020204" pitchFamily="34" charset="0"/>
              </a:rPr>
              <a:t>User</a:t>
            </a:r>
            <a:r>
              <a:rPr lang="en-US" altLang="ko-KR" sz="3200" dirty="0">
                <a:solidFill>
                  <a:srgbClr val="282E44"/>
                </a:solidFill>
                <a:latin typeface="+mj-lt"/>
                <a:cs typeface="Arial" panose="020B0604020202020204" pitchFamily="34" charset="0"/>
              </a:rPr>
              <a:t> interface</a:t>
            </a:r>
            <a:endParaRPr lang="ko-KR" altLang="en-US" sz="3200" dirty="0">
              <a:solidFill>
                <a:srgbClr val="282E44"/>
              </a:solidFill>
              <a:latin typeface="+mj-lt"/>
              <a:cs typeface="Arial" panose="020B0604020202020204" pitchFamily="34" charset="0"/>
            </a:endParaRPr>
          </a:p>
        </p:txBody>
      </p:sp>
      <p:pic>
        <p:nvPicPr>
          <p:cNvPr id="43" name="Picture 42">
            <a:extLst>
              <a:ext uri="{FF2B5EF4-FFF2-40B4-BE49-F238E27FC236}">
                <a16:creationId xmlns:a16="http://schemas.microsoft.com/office/drawing/2014/main" id="{10AA8505-9EDC-4514-9088-3AEA337068F7}"/>
              </a:ext>
            </a:extLst>
          </p:cNvPr>
          <p:cNvPicPr/>
          <p:nvPr/>
        </p:nvPicPr>
        <p:blipFill>
          <a:blip r:embed="rId3">
            <a:extLst>
              <a:ext uri="{28A0092B-C50C-407E-A947-70E740481C1C}">
                <a14:useLocalDpi xmlns:a14="http://schemas.microsoft.com/office/drawing/2010/main" val="0"/>
              </a:ext>
            </a:extLst>
          </a:blip>
          <a:stretch>
            <a:fillRect/>
          </a:stretch>
        </p:blipFill>
        <p:spPr>
          <a:xfrm>
            <a:off x="527610" y="2458863"/>
            <a:ext cx="11102735" cy="3993308"/>
          </a:xfrm>
          <a:prstGeom prst="rect">
            <a:avLst/>
          </a:prstGeom>
        </p:spPr>
      </p:pic>
      <p:sp>
        <p:nvSpPr>
          <p:cNvPr id="10" name="TextBox 9">
            <a:extLst>
              <a:ext uri="{FF2B5EF4-FFF2-40B4-BE49-F238E27FC236}">
                <a16:creationId xmlns:a16="http://schemas.microsoft.com/office/drawing/2014/main" id="{54C40130-FA15-498F-B99D-7DC10FD6D1F9}"/>
              </a:ext>
            </a:extLst>
          </p:cNvPr>
          <p:cNvSpPr txBox="1"/>
          <p:nvPr/>
        </p:nvSpPr>
        <p:spPr>
          <a:xfrm>
            <a:off x="1194681" y="1394906"/>
            <a:ext cx="9801726" cy="931152"/>
          </a:xfrm>
          <a:prstGeom prst="rect">
            <a:avLst/>
          </a:prstGeom>
          <a:noFill/>
        </p:spPr>
        <p:txBody>
          <a:bodyPr wrap="square">
            <a:spAutoFit/>
          </a:bodyPr>
          <a:lstStyle/>
          <a:p>
            <a:pPr marL="7620" marR="3810" indent="-6350" algn="l">
              <a:lnSpc>
                <a:spcPct val="103000"/>
              </a:lnSpc>
              <a:spcBef>
                <a:spcPts val="0"/>
              </a:spcBef>
              <a:spcAft>
                <a:spcPts val="0"/>
              </a:spcAft>
            </a:pPr>
            <a:r>
              <a:rPr lang="en-US" b="1" i="1" dirty="0">
                <a:solidFill>
                  <a:srgbClr val="000000"/>
                </a:solidFill>
                <a:latin typeface="Times New Roman" panose="02020603050405020304" pitchFamily="18" charset="0"/>
                <a:ea typeface="Times New Roman" panose="02020603050405020304" pitchFamily="18" charset="0"/>
              </a:rPr>
              <a:t>Search Category</a:t>
            </a:r>
            <a:r>
              <a:rPr lang="en-US" sz="1800" b="1" i="1" dirty="0">
                <a:solidFill>
                  <a:srgbClr val="000000"/>
                </a:solidFill>
                <a:effectLst/>
                <a:latin typeface="Times New Roman" panose="02020603050405020304" pitchFamily="18" charset="0"/>
                <a:ea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rPr>
              <a:t>Here </a:t>
            </a:r>
            <a:r>
              <a:rPr lang="en-US" dirty="0">
                <a:solidFill>
                  <a:srgbClr val="000000"/>
                </a:solidFill>
                <a:latin typeface="Times New Roman" panose="02020603050405020304" pitchFamily="18" charset="0"/>
                <a:ea typeface="Times New Roman" panose="02020603050405020304" pitchFamily="18" charset="0"/>
              </a:rPr>
              <a:t>user can search his desired book using the book name or author name. If the book is not listed in the CSV file then he can search it on Google using the google button beside the search bar.</a:t>
            </a:r>
            <a:endParaRPr lang="en-US" sz="18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621794273"/>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0">
            <a:extLst>
              <a:ext uri="{FF2B5EF4-FFF2-40B4-BE49-F238E27FC236}">
                <a16:creationId xmlns:a16="http://schemas.microsoft.com/office/drawing/2014/main" id="{6A25CC97-37B4-916F-8732-0076BA3C0AE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2667321" y="-2668727"/>
            <a:ext cx="6857355" cy="12192002"/>
          </a:xfrm>
          <a:prstGeom prst="rect">
            <a:avLst/>
          </a:prstGeom>
        </p:spPr>
      </p:pic>
      <p:grpSp>
        <p:nvGrpSpPr>
          <p:cNvPr id="584" name="그룹 583">
            <a:extLst>
              <a:ext uri="{FF2B5EF4-FFF2-40B4-BE49-F238E27FC236}">
                <a16:creationId xmlns:a16="http://schemas.microsoft.com/office/drawing/2014/main" id="{D2FD1A27-31E1-43A9-9105-975D03BB01B7}"/>
              </a:ext>
            </a:extLst>
          </p:cNvPr>
          <p:cNvGrpSpPr/>
          <p:nvPr/>
        </p:nvGrpSpPr>
        <p:grpSpPr>
          <a:xfrm>
            <a:off x="152835" y="153676"/>
            <a:ext cx="1141093" cy="1052824"/>
            <a:chOff x="2398879" y="5371262"/>
            <a:chExt cx="1009852" cy="931735"/>
          </a:xfrm>
          <a:solidFill>
            <a:schemeClr val="tx1">
              <a:lumMod val="50000"/>
              <a:lumOff val="50000"/>
            </a:schemeClr>
          </a:solidFill>
        </p:grpSpPr>
        <p:sp>
          <p:nvSpPr>
            <p:cNvPr id="585" name="자유형: 도형 584">
              <a:extLst>
                <a:ext uri="{FF2B5EF4-FFF2-40B4-BE49-F238E27FC236}">
                  <a16:creationId xmlns:a16="http://schemas.microsoft.com/office/drawing/2014/main" id="{B974F0C6-11F5-4347-9526-935E710BEDC4}"/>
                </a:ext>
              </a:extLst>
            </p:cNvPr>
            <p:cNvSpPr/>
            <p:nvPr/>
          </p:nvSpPr>
          <p:spPr>
            <a:xfrm>
              <a:off x="2398879" y="5380977"/>
              <a:ext cx="922020" cy="922020"/>
            </a:xfrm>
            <a:custGeom>
              <a:avLst/>
              <a:gdLst>
                <a:gd name="connsiteX0" fmla="*/ 690863 w 922020"/>
                <a:gd name="connsiteY0" fmla="*/ 235676 h 922020"/>
                <a:gd name="connsiteX1" fmla="*/ 690863 w 922020"/>
                <a:gd name="connsiteY1" fmla="*/ 690863 h 922020"/>
                <a:gd name="connsiteX2" fmla="*/ 235676 w 922020"/>
                <a:gd name="connsiteY2" fmla="*/ 690863 h 922020"/>
                <a:gd name="connsiteX3" fmla="*/ 235676 w 922020"/>
                <a:gd name="connsiteY3" fmla="*/ 235676 h 922020"/>
                <a:gd name="connsiteX4" fmla="*/ 690863 w 922020"/>
                <a:gd name="connsiteY4" fmla="*/ 235676 h 922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020" h="922020">
                  <a:moveTo>
                    <a:pt x="690863" y="235676"/>
                  </a:moveTo>
                  <a:cubicBezTo>
                    <a:pt x="816559" y="361372"/>
                    <a:pt x="816559" y="565166"/>
                    <a:pt x="690863" y="690863"/>
                  </a:cubicBezTo>
                  <a:cubicBezTo>
                    <a:pt x="565166" y="816559"/>
                    <a:pt x="361372" y="816559"/>
                    <a:pt x="235676" y="690863"/>
                  </a:cubicBezTo>
                  <a:cubicBezTo>
                    <a:pt x="109979" y="565166"/>
                    <a:pt x="109979" y="361372"/>
                    <a:pt x="235676" y="235676"/>
                  </a:cubicBezTo>
                  <a:cubicBezTo>
                    <a:pt x="361372" y="109979"/>
                    <a:pt x="565166" y="109979"/>
                    <a:pt x="690863" y="235676"/>
                  </a:cubicBezTo>
                  <a:close/>
                </a:path>
              </a:pathLst>
            </a:custGeom>
            <a:grpFill/>
            <a:ln w="9525" cap="flat">
              <a:noFill/>
              <a:prstDash val="solid"/>
              <a:miter/>
            </a:ln>
          </p:spPr>
          <p:txBody>
            <a:bodyPr rtlCol="0" anchor="ctr"/>
            <a:lstStyle/>
            <a:p>
              <a:endParaRPr lang="ko-KR" altLang="en-US"/>
            </a:p>
          </p:txBody>
        </p:sp>
        <p:sp>
          <p:nvSpPr>
            <p:cNvPr id="586" name="자유형: 도형 585">
              <a:extLst>
                <a:ext uri="{FF2B5EF4-FFF2-40B4-BE49-F238E27FC236}">
                  <a16:creationId xmlns:a16="http://schemas.microsoft.com/office/drawing/2014/main" id="{762689C6-9B7C-4D45-82CA-C688147227BA}"/>
                </a:ext>
              </a:extLst>
            </p:cNvPr>
            <p:cNvSpPr/>
            <p:nvPr/>
          </p:nvSpPr>
          <p:spPr>
            <a:xfrm>
              <a:off x="2730551" y="5371262"/>
              <a:ext cx="678180" cy="678180"/>
            </a:xfrm>
            <a:custGeom>
              <a:avLst/>
              <a:gdLst>
                <a:gd name="connsiteX0" fmla="*/ 342138 w 678180"/>
                <a:gd name="connsiteY0" fmla="*/ 678561 h 678180"/>
                <a:gd name="connsiteX1" fmla="*/ 5715 w 678180"/>
                <a:gd name="connsiteY1" fmla="*/ 342138 h 678180"/>
                <a:gd name="connsiteX2" fmla="*/ 342138 w 678180"/>
                <a:gd name="connsiteY2" fmla="*/ 5715 h 678180"/>
                <a:gd name="connsiteX3" fmla="*/ 678561 w 678180"/>
                <a:gd name="connsiteY3" fmla="*/ 342138 h 678180"/>
                <a:gd name="connsiteX4" fmla="*/ 342138 w 678180"/>
                <a:gd name="connsiteY4" fmla="*/ 678561 h 678180"/>
                <a:gd name="connsiteX5" fmla="*/ 342138 w 678180"/>
                <a:gd name="connsiteY5" fmla="*/ 34823 h 678180"/>
                <a:gd name="connsiteX6" fmla="*/ 34900 w 678180"/>
                <a:gd name="connsiteY6" fmla="*/ 342062 h 678180"/>
                <a:gd name="connsiteX7" fmla="*/ 342138 w 678180"/>
                <a:gd name="connsiteY7" fmla="*/ 649300 h 678180"/>
                <a:gd name="connsiteX8" fmla="*/ 649376 w 678180"/>
                <a:gd name="connsiteY8" fmla="*/ 342062 h 678180"/>
                <a:gd name="connsiteX9" fmla="*/ 342138 w 678180"/>
                <a:gd name="connsiteY9" fmla="*/ 34823 h 67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180" h="678180">
                  <a:moveTo>
                    <a:pt x="342138" y="678561"/>
                  </a:moveTo>
                  <a:cubicBezTo>
                    <a:pt x="156591" y="678561"/>
                    <a:pt x="5715" y="527609"/>
                    <a:pt x="5715" y="342138"/>
                  </a:cubicBezTo>
                  <a:cubicBezTo>
                    <a:pt x="5715" y="156591"/>
                    <a:pt x="156667" y="5715"/>
                    <a:pt x="342138" y="5715"/>
                  </a:cubicBezTo>
                  <a:cubicBezTo>
                    <a:pt x="527685" y="5715"/>
                    <a:pt x="678561" y="156667"/>
                    <a:pt x="678561" y="342138"/>
                  </a:cubicBezTo>
                  <a:cubicBezTo>
                    <a:pt x="678561" y="527609"/>
                    <a:pt x="527609" y="678561"/>
                    <a:pt x="342138" y="678561"/>
                  </a:cubicBezTo>
                  <a:close/>
                  <a:moveTo>
                    <a:pt x="342138" y="34823"/>
                  </a:moveTo>
                  <a:cubicBezTo>
                    <a:pt x="172746" y="34823"/>
                    <a:pt x="34900" y="172669"/>
                    <a:pt x="34900" y="342062"/>
                  </a:cubicBezTo>
                  <a:cubicBezTo>
                    <a:pt x="34900" y="511454"/>
                    <a:pt x="172746" y="649300"/>
                    <a:pt x="342138" y="649300"/>
                  </a:cubicBezTo>
                  <a:cubicBezTo>
                    <a:pt x="511531" y="649300"/>
                    <a:pt x="649376" y="511454"/>
                    <a:pt x="649376" y="342062"/>
                  </a:cubicBezTo>
                  <a:cubicBezTo>
                    <a:pt x="649376" y="172669"/>
                    <a:pt x="511531" y="34823"/>
                    <a:pt x="342138" y="34823"/>
                  </a:cubicBezTo>
                  <a:close/>
                </a:path>
              </a:pathLst>
            </a:custGeom>
            <a:grpFill/>
            <a:ln w="9525" cap="flat">
              <a:noFill/>
              <a:prstDash val="solid"/>
              <a:miter/>
            </a:ln>
          </p:spPr>
          <p:txBody>
            <a:bodyPr rtlCol="0" anchor="ctr"/>
            <a:lstStyle/>
            <a:p>
              <a:endParaRPr lang="ko-KR" altLang="en-US"/>
            </a:p>
          </p:txBody>
        </p:sp>
      </p:grpSp>
      <p:sp>
        <p:nvSpPr>
          <p:cNvPr id="42" name="TextBox 41">
            <a:extLst>
              <a:ext uri="{FF2B5EF4-FFF2-40B4-BE49-F238E27FC236}">
                <a16:creationId xmlns:a16="http://schemas.microsoft.com/office/drawing/2014/main" id="{54C30E72-E6D4-4885-830A-4BAF31FC4422}"/>
              </a:ext>
            </a:extLst>
          </p:cNvPr>
          <p:cNvSpPr txBox="1"/>
          <p:nvPr/>
        </p:nvSpPr>
        <p:spPr>
          <a:xfrm>
            <a:off x="4602881" y="693443"/>
            <a:ext cx="2986238" cy="584775"/>
          </a:xfrm>
          <a:prstGeom prst="rect">
            <a:avLst/>
          </a:prstGeom>
          <a:noFill/>
        </p:spPr>
        <p:txBody>
          <a:bodyPr wrap="square">
            <a:spAutoFit/>
          </a:bodyPr>
          <a:lstStyle/>
          <a:p>
            <a:r>
              <a:rPr lang="en-US" altLang="ko-KR" sz="2800" dirty="0">
                <a:solidFill>
                  <a:srgbClr val="282E44"/>
                </a:solidFill>
                <a:latin typeface="+mj-lt"/>
                <a:cs typeface="Arial" panose="020B0604020202020204" pitchFamily="34" charset="0"/>
              </a:rPr>
              <a:t>User</a:t>
            </a:r>
            <a:r>
              <a:rPr lang="en-US" altLang="ko-KR" sz="3200" dirty="0">
                <a:solidFill>
                  <a:srgbClr val="282E44"/>
                </a:solidFill>
                <a:latin typeface="+mj-lt"/>
                <a:cs typeface="Arial" panose="020B0604020202020204" pitchFamily="34" charset="0"/>
              </a:rPr>
              <a:t> interface</a:t>
            </a:r>
            <a:endParaRPr lang="ko-KR" altLang="en-US" sz="3200" dirty="0">
              <a:solidFill>
                <a:srgbClr val="282E44"/>
              </a:solidFill>
              <a:latin typeface="+mj-lt"/>
              <a:cs typeface="Arial" panose="020B0604020202020204" pitchFamily="34" charset="0"/>
            </a:endParaRPr>
          </a:p>
        </p:txBody>
      </p:sp>
      <p:pic>
        <p:nvPicPr>
          <p:cNvPr id="43" name="Picture 42">
            <a:extLst>
              <a:ext uri="{FF2B5EF4-FFF2-40B4-BE49-F238E27FC236}">
                <a16:creationId xmlns:a16="http://schemas.microsoft.com/office/drawing/2014/main" id="{10AA8505-9EDC-4514-9088-3AEA337068F7}"/>
              </a:ext>
            </a:extLst>
          </p:cNvPr>
          <p:cNvPicPr/>
          <p:nvPr/>
        </p:nvPicPr>
        <p:blipFill>
          <a:blip r:embed="rId3">
            <a:extLst>
              <a:ext uri="{28A0092B-C50C-407E-A947-70E740481C1C}">
                <a14:useLocalDpi xmlns:a14="http://schemas.microsoft.com/office/drawing/2010/main" val="0"/>
              </a:ext>
            </a:extLst>
          </a:blip>
          <a:stretch>
            <a:fillRect/>
          </a:stretch>
        </p:blipFill>
        <p:spPr>
          <a:xfrm>
            <a:off x="527611" y="2458863"/>
            <a:ext cx="11143831" cy="4085775"/>
          </a:xfrm>
          <a:prstGeom prst="rect">
            <a:avLst/>
          </a:prstGeom>
        </p:spPr>
      </p:pic>
      <p:sp>
        <p:nvSpPr>
          <p:cNvPr id="45" name="TextBox 44">
            <a:extLst>
              <a:ext uri="{FF2B5EF4-FFF2-40B4-BE49-F238E27FC236}">
                <a16:creationId xmlns:a16="http://schemas.microsoft.com/office/drawing/2014/main" id="{54C40130-FA15-498F-B99D-7DC10FD6D1F9}"/>
              </a:ext>
            </a:extLst>
          </p:cNvPr>
          <p:cNvSpPr txBox="1"/>
          <p:nvPr/>
        </p:nvSpPr>
        <p:spPr>
          <a:xfrm>
            <a:off x="1194681" y="1394906"/>
            <a:ext cx="9801726" cy="663002"/>
          </a:xfrm>
          <a:prstGeom prst="rect">
            <a:avLst/>
          </a:prstGeom>
          <a:noFill/>
        </p:spPr>
        <p:txBody>
          <a:bodyPr wrap="square">
            <a:spAutoFit/>
          </a:bodyPr>
          <a:lstStyle/>
          <a:p>
            <a:pPr marL="7620" marR="3810" indent="-6350" algn="l">
              <a:lnSpc>
                <a:spcPct val="103000"/>
              </a:lnSpc>
              <a:spcBef>
                <a:spcPts val="0"/>
              </a:spcBef>
              <a:spcAft>
                <a:spcPts val="0"/>
              </a:spcAft>
            </a:pPr>
            <a:r>
              <a:rPr lang="en-US" sz="1800" b="1" i="1" dirty="0">
                <a:solidFill>
                  <a:srgbClr val="0D0D0D"/>
                </a:solidFill>
                <a:effectLst/>
                <a:latin typeface="Times New Roman" panose="02020603050405020304" pitchFamily="18" charset="0"/>
                <a:ea typeface="Times New Roman" panose="02020603050405020304" pitchFamily="18" charset="0"/>
              </a:rPr>
              <a:t>List Category:</a:t>
            </a:r>
            <a:r>
              <a:rPr lang="en-US" sz="1800" b="1" dirty="0">
                <a:solidFill>
                  <a:srgbClr val="0D0D0D"/>
                </a:solidFill>
                <a:effectLst/>
                <a:latin typeface="Times New Roman" panose="02020603050405020304" pitchFamily="18" charset="0"/>
                <a:ea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rPr>
              <a:t>The list category is divided into two subcategories. One is a </a:t>
            </a:r>
            <a:r>
              <a:rPr lang="en-US" dirty="0">
                <a:solidFill>
                  <a:srgbClr val="000000"/>
                </a:solidFill>
                <a:latin typeface="Times New Roman" panose="02020603050405020304" pitchFamily="18" charset="0"/>
                <a:ea typeface="Times New Roman" panose="02020603050405020304" pitchFamily="18" charset="0"/>
              </a:rPr>
              <a:t>W</a:t>
            </a:r>
            <a:r>
              <a:rPr lang="en-US" sz="1800" dirty="0">
                <a:solidFill>
                  <a:srgbClr val="000000"/>
                </a:solidFill>
                <a:effectLst/>
                <a:latin typeface="Times New Roman" panose="02020603050405020304" pitchFamily="18" charset="0"/>
                <a:ea typeface="Times New Roman" panose="02020603050405020304" pitchFamily="18" charset="0"/>
              </a:rPr>
              <a:t>ishlist where the books stored are what the user wants to read. The other is the Read List where already read books are stored.</a:t>
            </a:r>
          </a:p>
        </p:txBody>
      </p:sp>
    </p:spTree>
    <p:extLst>
      <p:ext uri="{BB962C8B-B14F-4D97-AF65-F5344CB8AC3E}">
        <p14:creationId xmlns:p14="http://schemas.microsoft.com/office/powerpoint/2010/main" val="886556887"/>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0">
            <a:extLst>
              <a:ext uri="{FF2B5EF4-FFF2-40B4-BE49-F238E27FC236}">
                <a16:creationId xmlns:a16="http://schemas.microsoft.com/office/drawing/2014/main" id="{FCD9BAD6-5863-544E-C354-E5379C98410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2667321" y="-2658453"/>
            <a:ext cx="6857355" cy="12192002"/>
          </a:xfrm>
          <a:prstGeom prst="rect">
            <a:avLst/>
          </a:prstGeom>
        </p:spPr>
      </p:pic>
      <p:grpSp>
        <p:nvGrpSpPr>
          <p:cNvPr id="584" name="그룹 583">
            <a:extLst>
              <a:ext uri="{FF2B5EF4-FFF2-40B4-BE49-F238E27FC236}">
                <a16:creationId xmlns:a16="http://schemas.microsoft.com/office/drawing/2014/main" id="{D2FD1A27-31E1-43A9-9105-975D03BB01B7}"/>
              </a:ext>
            </a:extLst>
          </p:cNvPr>
          <p:cNvGrpSpPr/>
          <p:nvPr/>
        </p:nvGrpSpPr>
        <p:grpSpPr>
          <a:xfrm>
            <a:off x="152835" y="153676"/>
            <a:ext cx="1141093" cy="1052824"/>
            <a:chOff x="2398879" y="5371262"/>
            <a:chExt cx="1009852" cy="931735"/>
          </a:xfrm>
          <a:solidFill>
            <a:schemeClr val="tx1">
              <a:lumMod val="50000"/>
              <a:lumOff val="50000"/>
            </a:schemeClr>
          </a:solidFill>
        </p:grpSpPr>
        <p:sp>
          <p:nvSpPr>
            <p:cNvPr id="585" name="자유형: 도형 584">
              <a:extLst>
                <a:ext uri="{FF2B5EF4-FFF2-40B4-BE49-F238E27FC236}">
                  <a16:creationId xmlns:a16="http://schemas.microsoft.com/office/drawing/2014/main" id="{B974F0C6-11F5-4347-9526-935E710BEDC4}"/>
                </a:ext>
              </a:extLst>
            </p:cNvPr>
            <p:cNvSpPr/>
            <p:nvPr/>
          </p:nvSpPr>
          <p:spPr>
            <a:xfrm>
              <a:off x="2398879" y="5380977"/>
              <a:ext cx="922020" cy="922020"/>
            </a:xfrm>
            <a:custGeom>
              <a:avLst/>
              <a:gdLst>
                <a:gd name="connsiteX0" fmla="*/ 690863 w 922020"/>
                <a:gd name="connsiteY0" fmla="*/ 235676 h 922020"/>
                <a:gd name="connsiteX1" fmla="*/ 690863 w 922020"/>
                <a:gd name="connsiteY1" fmla="*/ 690863 h 922020"/>
                <a:gd name="connsiteX2" fmla="*/ 235676 w 922020"/>
                <a:gd name="connsiteY2" fmla="*/ 690863 h 922020"/>
                <a:gd name="connsiteX3" fmla="*/ 235676 w 922020"/>
                <a:gd name="connsiteY3" fmla="*/ 235676 h 922020"/>
                <a:gd name="connsiteX4" fmla="*/ 690863 w 922020"/>
                <a:gd name="connsiteY4" fmla="*/ 235676 h 922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020" h="922020">
                  <a:moveTo>
                    <a:pt x="690863" y="235676"/>
                  </a:moveTo>
                  <a:cubicBezTo>
                    <a:pt x="816559" y="361372"/>
                    <a:pt x="816559" y="565166"/>
                    <a:pt x="690863" y="690863"/>
                  </a:cubicBezTo>
                  <a:cubicBezTo>
                    <a:pt x="565166" y="816559"/>
                    <a:pt x="361372" y="816559"/>
                    <a:pt x="235676" y="690863"/>
                  </a:cubicBezTo>
                  <a:cubicBezTo>
                    <a:pt x="109979" y="565166"/>
                    <a:pt x="109979" y="361372"/>
                    <a:pt x="235676" y="235676"/>
                  </a:cubicBezTo>
                  <a:cubicBezTo>
                    <a:pt x="361372" y="109979"/>
                    <a:pt x="565166" y="109979"/>
                    <a:pt x="690863" y="235676"/>
                  </a:cubicBezTo>
                  <a:close/>
                </a:path>
              </a:pathLst>
            </a:custGeom>
            <a:grpFill/>
            <a:ln w="9525" cap="flat">
              <a:noFill/>
              <a:prstDash val="solid"/>
              <a:miter/>
            </a:ln>
          </p:spPr>
          <p:txBody>
            <a:bodyPr rtlCol="0" anchor="ctr"/>
            <a:lstStyle/>
            <a:p>
              <a:endParaRPr lang="ko-KR" altLang="en-US"/>
            </a:p>
          </p:txBody>
        </p:sp>
        <p:sp>
          <p:nvSpPr>
            <p:cNvPr id="586" name="자유형: 도형 585">
              <a:extLst>
                <a:ext uri="{FF2B5EF4-FFF2-40B4-BE49-F238E27FC236}">
                  <a16:creationId xmlns:a16="http://schemas.microsoft.com/office/drawing/2014/main" id="{762689C6-9B7C-4D45-82CA-C688147227BA}"/>
                </a:ext>
              </a:extLst>
            </p:cNvPr>
            <p:cNvSpPr/>
            <p:nvPr/>
          </p:nvSpPr>
          <p:spPr>
            <a:xfrm>
              <a:off x="2730551" y="5371262"/>
              <a:ext cx="678180" cy="678180"/>
            </a:xfrm>
            <a:custGeom>
              <a:avLst/>
              <a:gdLst>
                <a:gd name="connsiteX0" fmla="*/ 342138 w 678180"/>
                <a:gd name="connsiteY0" fmla="*/ 678561 h 678180"/>
                <a:gd name="connsiteX1" fmla="*/ 5715 w 678180"/>
                <a:gd name="connsiteY1" fmla="*/ 342138 h 678180"/>
                <a:gd name="connsiteX2" fmla="*/ 342138 w 678180"/>
                <a:gd name="connsiteY2" fmla="*/ 5715 h 678180"/>
                <a:gd name="connsiteX3" fmla="*/ 678561 w 678180"/>
                <a:gd name="connsiteY3" fmla="*/ 342138 h 678180"/>
                <a:gd name="connsiteX4" fmla="*/ 342138 w 678180"/>
                <a:gd name="connsiteY4" fmla="*/ 678561 h 678180"/>
                <a:gd name="connsiteX5" fmla="*/ 342138 w 678180"/>
                <a:gd name="connsiteY5" fmla="*/ 34823 h 678180"/>
                <a:gd name="connsiteX6" fmla="*/ 34900 w 678180"/>
                <a:gd name="connsiteY6" fmla="*/ 342062 h 678180"/>
                <a:gd name="connsiteX7" fmla="*/ 342138 w 678180"/>
                <a:gd name="connsiteY7" fmla="*/ 649300 h 678180"/>
                <a:gd name="connsiteX8" fmla="*/ 649376 w 678180"/>
                <a:gd name="connsiteY8" fmla="*/ 342062 h 678180"/>
                <a:gd name="connsiteX9" fmla="*/ 342138 w 678180"/>
                <a:gd name="connsiteY9" fmla="*/ 34823 h 67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180" h="678180">
                  <a:moveTo>
                    <a:pt x="342138" y="678561"/>
                  </a:moveTo>
                  <a:cubicBezTo>
                    <a:pt x="156591" y="678561"/>
                    <a:pt x="5715" y="527609"/>
                    <a:pt x="5715" y="342138"/>
                  </a:cubicBezTo>
                  <a:cubicBezTo>
                    <a:pt x="5715" y="156591"/>
                    <a:pt x="156667" y="5715"/>
                    <a:pt x="342138" y="5715"/>
                  </a:cubicBezTo>
                  <a:cubicBezTo>
                    <a:pt x="527685" y="5715"/>
                    <a:pt x="678561" y="156667"/>
                    <a:pt x="678561" y="342138"/>
                  </a:cubicBezTo>
                  <a:cubicBezTo>
                    <a:pt x="678561" y="527609"/>
                    <a:pt x="527609" y="678561"/>
                    <a:pt x="342138" y="678561"/>
                  </a:cubicBezTo>
                  <a:close/>
                  <a:moveTo>
                    <a:pt x="342138" y="34823"/>
                  </a:moveTo>
                  <a:cubicBezTo>
                    <a:pt x="172746" y="34823"/>
                    <a:pt x="34900" y="172669"/>
                    <a:pt x="34900" y="342062"/>
                  </a:cubicBezTo>
                  <a:cubicBezTo>
                    <a:pt x="34900" y="511454"/>
                    <a:pt x="172746" y="649300"/>
                    <a:pt x="342138" y="649300"/>
                  </a:cubicBezTo>
                  <a:cubicBezTo>
                    <a:pt x="511531" y="649300"/>
                    <a:pt x="649376" y="511454"/>
                    <a:pt x="649376" y="342062"/>
                  </a:cubicBezTo>
                  <a:cubicBezTo>
                    <a:pt x="649376" y="172669"/>
                    <a:pt x="511531" y="34823"/>
                    <a:pt x="342138" y="34823"/>
                  </a:cubicBezTo>
                  <a:close/>
                </a:path>
              </a:pathLst>
            </a:custGeom>
            <a:grpFill/>
            <a:ln w="9525" cap="flat">
              <a:noFill/>
              <a:prstDash val="solid"/>
              <a:miter/>
            </a:ln>
          </p:spPr>
          <p:txBody>
            <a:bodyPr rtlCol="0" anchor="ctr"/>
            <a:lstStyle/>
            <a:p>
              <a:endParaRPr lang="ko-KR" altLang="en-US"/>
            </a:p>
          </p:txBody>
        </p:sp>
      </p:grpSp>
      <p:sp>
        <p:nvSpPr>
          <p:cNvPr id="42" name="TextBox 41">
            <a:extLst>
              <a:ext uri="{FF2B5EF4-FFF2-40B4-BE49-F238E27FC236}">
                <a16:creationId xmlns:a16="http://schemas.microsoft.com/office/drawing/2014/main" id="{54C30E72-E6D4-4885-830A-4BAF31FC4422}"/>
              </a:ext>
            </a:extLst>
          </p:cNvPr>
          <p:cNvSpPr txBox="1"/>
          <p:nvPr/>
        </p:nvSpPr>
        <p:spPr>
          <a:xfrm>
            <a:off x="4602881" y="693443"/>
            <a:ext cx="2986238" cy="584775"/>
          </a:xfrm>
          <a:prstGeom prst="rect">
            <a:avLst/>
          </a:prstGeom>
          <a:noFill/>
        </p:spPr>
        <p:txBody>
          <a:bodyPr wrap="square">
            <a:spAutoFit/>
          </a:bodyPr>
          <a:lstStyle/>
          <a:p>
            <a:r>
              <a:rPr lang="en-US" altLang="ko-KR" sz="2800" dirty="0">
                <a:solidFill>
                  <a:srgbClr val="282E44"/>
                </a:solidFill>
                <a:latin typeface="+mj-lt"/>
                <a:cs typeface="Arial" panose="020B0604020202020204" pitchFamily="34" charset="0"/>
              </a:rPr>
              <a:t>User</a:t>
            </a:r>
            <a:r>
              <a:rPr lang="en-US" altLang="ko-KR" sz="3200" dirty="0">
                <a:solidFill>
                  <a:srgbClr val="282E44"/>
                </a:solidFill>
                <a:latin typeface="+mj-lt"/>
                <a:cs typeface="Arial" panose="020B0604020202020204" pitchFamily="34" charset="0"/>
              </a:rPr>
              <a:t> interface</a:t>
            </a:r>
            <a:endParaRPr lang="ko-KR" altLang="en-US" sz="3200" dirty="0">
              <a:solidFill>
                <a:srgbClr val="282E44"/>
              </a:solidFill>
              <a:latin typeface="+mj-lt"/>
              <a:cs typeface="Arial" panose="020B0604020202020204" pitchFamily="34" charset="0"/>
            </a:endParaRPr>
          </a:p>
        </p:txBody>
      </p:sp>
      <p:pic>
        <p:nvPicPr>
          <p:cNvPr id="43" name="Picture 42">
            <a:extLst>
              <a:ext uri="{FF2B5EF4-FFF2-40B4-BE49-F238E27FC236}">
                <a16:creationId xmlns:a16="http://schemas.microsoft.com/office/drawing/2014/main" id="{10AA8505-9EDC-4514-9088-3AEA337068F7}"/>
              </a:ext>
            </a:extLst>
          </p:cNvPr>
          <p:cNvPicPr/>
          <p:nvPr/>
        </p:nvPicPr>
        <p:blipFill>
          <a:blip r:embed="rId3">
            <a:extLst>
              <a:ext uri="{28A0092B-C50C-407E-A947-70E740481C1C}">
                <a14:useLocalDpi xmlns:a14="http://schemas.microsoft.com/office/drawing/2010/main" val="0"/>
              </a:ext>
            </a:extLst>
          </a:blip>
          <a:stretch>
            <a:fillRect/>
          </a:stretch>
        </p:blipFill>
        <p:spPr>
          <a:xfrm>
            <a:off x="1032579" y="2702704"/>
            <a:ext cx="10126842" cy="3771194"/>
          </a:xfrm>
          <a:prstGeom prst="rect">
            <a:avLst/>
          </a:prstGeom>
        </p:spPr>
      </p:pic>
      <p:sp>
        <p:nvSpPr>
          <p:cNvPr id="45" name="TextBox 44">
            <a:extLst>
              <a:ext uri="{FF2B5EF4-FFF2-40B4-BE49-F238E27FC236}">
                <a16:creationId xmlns:a16="http://schemas.microsoft.com/office/drawing/2014/main" id="{54C40130-FA15-498F-B99D-7DC10FD6D1F9}"/>
              </a:ext>
            </a:extLst>
          </p:cNvPr>
          <p:cNvSpPr txBox="1"/>
          <p:nvPr/>
        </p:nvSpPr>
        <p:spPr>
          <a:xfrm>
            <a:off x="1194681" y="1394906"/>
            <a:ext cx="9801726" cy="1233671"/>
          </a:xfrm>
          <a:prstGeom prst="rect">
            <a:avLst/>
          </a:prstGeom>
          <a:noFill/>
        </p:spPr>
        <p:txBody>
          <a:bodyPr wrap="square">
            <a:spAutoFit/>
          </a:bodyPr>
          <a:lstStyle/>
          <a:p>
            <a:pPr marL="7620" marR="3810" indent="-6350" algn="l">
              <a:lnSpc>
                <a:spcPct val="103000"/>
              </a:lnSpc>
              <a:spcBef>
                <a:spcPts val="0"/>
              </a:spcBef>
              <a:spcAft>
                <a:spcPts val="0"/>
              </a:spcAft>
            </a:pPr>
            <a:r>
              <a:rPr lang="en-US" sz="1800" b="1" i="1" dirty="0">
                <a:solidFill>
                  <a:srgbClr val="0D0D0D"/>
                </a:solidFill>
                <a:effectLst/>
                <a:latin typeface="Times New Roman" panose="02020603050405020304" pitchFamily="18" charset="0"/>
                <a:ea typeface="Times New Roman" panose="02020603050405020304" pitchFamily="18" charset="0"/>
              </a:rPr>
              <a:t>Recommend Category :</a:t>
            </a:r>
            <a:r>
              <a:rPr lang="en-US" sz="1800" b="1" dirty="0">
                <a:solidFill>
                  <a:srgbClr val="0D0D0D"/>
                </a:solidFill>
                <a:effectLst/>
                <a:latin typeface="Times New Roman" panose="02020603050405020304" pitchFamily="18" charset="0"/>
                <a:ea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rPr>
              <a:t>The recommend category is divided into two subcategories. One is Random Recommend and the other is Categorized Recommend. </a:t>
            </a:r>
            <a:r>
              <a:rPr lang="en-US" dirty="0">
                <a:solidFill>
                  <a:srgbClr val="000000"/>
                </a:solidFill>
                <a:latin typeface="Times New Roman" panose="02020603050405020304" pitchFamily="18" charset="0"/>
                <a:ea typeface="Times New Roman" panose="02020603050405020304" pitchFamily="18" charset="0"/>
              </a:rPr>
              <a:t>If we click Random Recommend then a list of different types of books shows. And if we click Categorized Random Recommend then the user can access his preferred genre book using the genre name by search bar.</a:t>
            </a:r>
            <a:endParaRPr lang="en-US" sz="18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44253260"/>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0">
            <a:extLst>
              <a:ext uri="{FF2B5EF4-FFF2-40B4-BE49-F238E27FC236}">
                <a16:creationId xmlns:a16="http://schemas.microsoft.com/office/drawing/2014/main" id="{478E76D8-18FC-B67C-7B88-FAEEE0D6226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2667321" y="-2668727"/>
            <a:ext cx="6857355" cy="12192002"/>
          </a:xfrm>
          <a:prstGeom prst="rect">
            <a:avLst/>
          </a:prstGeom>
        </p:spPr>
      </p:pic>
      <p:sp>
        <p:nvSpPr>
          <p:cNvPr id="10" name="文本框 9">
            <a:extLst>
              <a:ext uri="{FF2B5EF4-FFF2-40B4-BE49-F238E27FC236}">
                <a16:creationId xmlns:a16="http://schemas.microsoft.com/office/drawing/2014/main" id="{E5EA6B31-DC27-445E-AA06-7911F5AD4AC6}"/>
              </a:ext>
            </a:extLst>
          </p:cNvPr>
          <p:cNvSpPr txBox="1"/>
          <p:nvPr/>
        </p:nvSpPr>
        <p:spPr>
          <a:xfrm>
            <a:off x="4552608" y="216132"/>
            <a:ext cx="3086785" cy="523220"/>
          </a:xfrm>
          <a:prstGeom prst="rect">
            <a:avLst/>
          </a:prstGeom>
          <a:noFill/>
        </p:spPr>
        <p:txBody>
          <a:bodyPr wrap="square" rtlCol="0">
            <a:spAutoFit/>
          </a:bodyPr>
          <a:lstStyle/>
          <a:p>
            <a:pPr algn="dist"/>
            <a:r>
              <a:rPr lang="en-US" altLang="zh-CN" sz="2800" dirty="0">
                <a:solidFill>
                  <a:srgbClr val="794C28"/>
                </a:solidFill>
                <a:cs typeface="+mn-ea"/>
                <a:sym typeface="+mn-lt"/>
              </a:rPr>
              <a:t> Limitations</a:t>
            </a:r>
            <a:endParaRPr lang="zh-CN" altLang="en-US" sz="2800" dirty="0">
              <a:solidFill>
                <a:srgbClr val="794C28"/>
              </a:solidFill>
              <a:cs typeface="+mn-ea"/>
              <a:sym typeface="+mn-lt"/>
            </a:endParaRPr>
          </a:p>
        </p:txBody>
      </p:sp>
      <p:sp>
        <p:nvSpPr>
          <p:cNvPr id="11" name="Rectangle 10"/>
          <p:cNvSpPr/>
          <p:nvPr/>
        </p:nvSpPr>
        <p:spPr>
          <a:xfrm>
            <a:off x="632460" y="1110996"/>
            <a:ext cx="10927080" cy="5187062"/>
          </a:xfrm>
          <a:prstGeom prst="rect">
            <a:avLst/>
          </a:prstGeom>
          <a:solidFill>
            <a:schemeClr val="bg2"/>
          </a:solidFill>
          <a:ln>
            <a:solidFill>
              <a:srgbClr val="794C2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fontAlgn="base">
              <a:lnSpc>
                <a:spcPct val="150000"/>
              </a:lnSpc>
              <a:buFont typeface="Arial" pitchFamily="34" charset="0"/>
              <a:buChar char="•"/>
            </a:pPr>
            <a:r>
              <a:rPr lang="en-US" sz="2000" dirty="0">
                <a:solidFill>
                  <a:srgbClr val="794C28"/>
                </a:solidFill>
              </a:rPr>
              <a:t>The project Gutenberg only has a limited amount of books</a:t>
            </a:r>
          </a:p>
          <a:p>
            <a:pPr marL="285750" indent="-285750" fontAlgn="base">
              <a:lnSpc>
                <a:spcPct val="150000"/>
              </a:lnSpc>
              <a:buFont typeface="Arial" pitchFamily="34" charset="0"/>
              <a:buChar char="•"/>
            </a:pPr>
            <a:r>
              <a:rPr lang="en-US" sz="2000" dirty="0">
                <a:solidFill>
                  <a:srgbClr val="794C28"/>
                </a:solidFill>
              </a:rPr>
              <a:t>The code uses a linear complete search to look for and filter through books causing the application to be slow</a:t>
            </a:r>
          </a:p>
          <a:p>
            <a:pPr marL="285750" indent="-285750" fontAlgn="base">
              <a:lnSpc>
                <a:spcPct val="150000"/>
              </a:lnSpc>
              <a:buFont typeface="Arial" pitchFamily="34" charset="0"/>
              <a:buChar char="•"/>
            </a:pPr>
            <a:r>
              <a:rPr lang="en-US" sz="2000" dirty="0" err="1">
                <a:solidFill>
                  <a:srgbClr val="794C28"/>
                </a:solidFill>
              </a:rPr>
              <a:t>Customtkinter</a:t>
            </a:r>
            <a:r>
              <a:rPr lang="en-US" sz="2000" dirty="0">
                <a:solidFill>
                  <a:srgbClr val="794C28"/>
                </a:solidFill>
              </a:rPr>
              <a:t> library when showing too many widgets requires more memory than desired</a:t>
            </a:r>
          </a:p>
          <a:p>
            <a:pPr marL="285750" indent="-285750" fontAlgn="base">
              <a:lnSpc>
                <a:spcPct val="150000"/>
              </a:lnSpc>
              <a:buFont typeface="Arial" pitchFamily="34" charset="0"/>
              <a:buChar char="•"/>
            </a:pPr>
            <a:r>
              <a:rPr lang="en-US" sz="2000" dirty="0">
                <a:solidFill>
                  <a:srgbClr val="794C28"/>
                </a:solidFill>
              </a:rPr>
              <a:t>We do not have many color schemes due to the appearance theme limitation</a:t>
            </a:r>
          </a:p>
          <a:p>
            <a:pPr marL="285750" indent="-285750" fontAlgn="base">
              <a:lnSpc>
                <a:spcPct val="150000"/>
              </a:lnSpc>
              <a:buFont typeface="Arial" pitchFamily="34" charset="0"/>
              <a:buChar char="•"/>
            </a:pPr>
            <a:r>
              <a:rPr lang="en-US" sz="2000" dirty="0">
                <a:solidFill>
                  <a:srgbClr val="794C28"/>
                </a:solidFill>
              </a:rPr>
              <a:t>It shows an error when we try to use the category recommended using text is not a type of book category</a:t>
            </a:r>
          </a:p>
          <a:p>
            <a:pPr algn="ctr"/>
            <a:endParaRPr lang="en-US" dirty="0"/>
          </a:p>
        </p:txBody>
      </p:sp>
    </p:spTree>
    <p:extLst>
      <p:ext uri="{BB962C8B-B14F-4D97-AF65-F5344CB8AC3E}">
        <p14:creationId xmlns:p14="http://schemas.microsoft.com/office/powerpoint/2010/main" val="2981648979"/>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0">
            <a:extLst>
              <a:ext uri="{FF2B5EF4-FFF2-40B4-BE49-F238E27FC236}">
                <a16:creationId xmlns:a16="http://schemas.microsoft.com/office/drawing/2014/main" id="{B2F0C606-E0DD-3409-3D36-74E8D558CE0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2667321" y="-2668727"/>
            <a:ext cx="6857355" cy="12192002"/>
          </a:xfrm>
          <a:prstGeom prst="rect">
            <a:avLst/>
          </a:prstGeom>
        </p:spPr>
      </p:pic>
      <p:sp>
        <p:nvSpPr>
          <p:cNvPr id="23" name="文本框 22">
            <a:extLst>
              <a:ext uri="{FF2B5EF4-FFF2-40B4-BE49-F238E27FC236}">
                <a16:creationId xmlns:a16="http://schemas.microsoft.com/office/drawing/2014/main" id="{E5EA6B31-DC27-445E-AA06-7911F5AD4AC6}"/>
              </a:ext>
            </a:extLst>
          </p:cNvPr>
          <p:cNvSpPr txBox="1"/>
          <p:nvPr/>
        </p:nvSpPr>
        <p:spPr>
          <a:xfrm>
            <a:off x="4599946" y="216132"/>
            <a:ext cx="2992109" cy="523220"/>
          </a:xfrm>
          <a:prstGeom prst="rect">
            <a:avLst/>
          </a:prstGeom>
          <a:noFill/>
        </p:spPr>
        <p:txBody>
          <a:bodyPr wrap="square" rtlCol="0">
            <a:spAutoFit/>
          </a:bodyPr>
          <a:lstStyle/>
          <a:p>
            <a:pPr algn="dist"/>
            <a:r>
              <a:rPr lang="en-US" altLang="zh-CN" sz="2800" kern="500" dirty="0">
                <a:solidFill>
                  <a:srgbClr val="794C28"/>
                </a:solidFill>
                <a:cs typeface="+mn-ea"/>
                <a:sym typeface="+mn-lt"/>
              </a:rPr>
              <a:t>Future Scope</a:t>
            </a:r>
            <a:endParaRPr lang="zh-CN" altLang="en-US" sz="2800" kern="500" dirty="0">
              <a:solidFill>
                <a:srgbClr val="794C28"/>
              </a:solidFill>
              <a:cs typeface="+mn-ea"/>
              <a:sym typeface="+mn-lt"/>
            </a:endParaRPr>
          </a:p>
        </p:txBody>
      </p:sp>
      <p:sp>
        <p:nvSpPr>
          <p:cNvPr id="25" name="Rectangle 24"/>
          <p:cNvSpPr/>
          <p:nvPr/>
        </p:nvSpPr>
        <p:spPr>
          <a:xfrm>
            <a:off x="701040" y="1088136"/>
            <a:ext cx="10789920" cy="52486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fontAlgn="base">
              <a:lnSpc>
                <a:spcPct val="150000"/>
              </a:lnSpc>
              <a:buFont typeface="Arial" pitchFamily="34" charset="0"/>
              <a:buChar char="•"/>
            </a:pPr>
            <a:r>
              <a:rPr lang="en-US" sz="2000" dirty="0">
                <a:solidFill>
                  <a:srgbClr val="794C28"/>
                </a:solidFill>
              </a:rPr>
              <a:t>We would like to add automatic update system so the user can automatically update the library catalog from gutenberg.org</a:t>
            </a:r>
          </a:p>
          <a:p>
            <a:pPr marL="285750" indent="-285750" fontAlgn="base">
              <a:lnSpc>
                <a:spcPct val="150000"/>
              </a:lnSpc>
              <a:buFont typeface="Arial" pitchFamily="34" charset="0"/>
              <a:buChar char="•"/>
            </a:pPr>
            <a:r>
              <a:rPr lang="en-US" sz="2000" dirty="0">
                <a:solidFill>
                  <a:srgbClr val="794C28"/>
                </a:solidFill>
              </a:rPr>
              <a:t>We would like to fix the category recommend error</a:t>
            </a:r>
          </a:p>
          <a:p>
            <a:pPr marL="285750" indent="-285750" fontAlgn="base">
              <a:lnSpc>
                <a:spcPct val="150000"/>
              </a:lnSpc>
              <a:buFont typeface="Arial" pitchFamily="34" charset="0"/>
              <a:buChar char="•"/>
            </a:pPr>
            <a:r>
              <a:rPr lang="en-US" sz="2000" dirty="0">
                <a:solidFill>
                  <a:srgbClr val="794C28"/>
                </a:solidFill>
              </a:rPr>
              <a:t>We would like to increase the quality of the complete search that is used here</a:t>
            </a:r>
          </a:p>
          <a:p>
            <a:pPr marL="285750" indent="-285750" fontAlgn="base">
              <a:lnSpc>
                <a:spcPct val="150000"/>
              </a:lnSpc>
              <a:buFont typeface="Arial" pitchFamily="34" charset="0"/>
              <a:buChar char="•"/>
            </a:pPr>
            <a:r>
              <a:rPr lang="en-US" sz="2000" dirty="0">
                <a:solidFill>
                  <a:srgbClr val="794C28"/>
                </a:solidFill>
              </a:rPr>
              <a:t>We would like to optimize the application so that more devices with different operating systems and weaker configurations can use this application</a:t>
            </a:r>
          </a:p>
          <a:p>
            <a:pPr marL="285750" indent="-285750" fontAlgn="base">
              <a:lnSpc>
                <a:spcPct val="150000"/>
              </a:lnSpc>
              <a:buFont typeface="Arial" pitchFamily="34" charset="0"/>
              <a:buChar char="•"/>
            </a:pPr>
            <a:r>
              <a:rPr lang="en-US" sz="2000" dirty="0">
                <a:solidFill>
                  <a:srgbClr val="794C28"/>
                </a:solidFill>
              </a:rPr>
              <a:t>We would like to add some sort of statistical system so that the random suggestion is similar to the genre of the users previously read books</a:t>
            </a:r>
          </a:p>
          <a:p>
            <a:pPr marL="285750" indent="-285750" algn="ctr">
              <a:lnSpc>
                <a:spcPct val="150000"/>
              </a:lnSpc>
              <a:buFont typeface="Arial" pitchFamily="34" charset="0"/>
              <a:buChar char="•"/>
            </a:pPr>
            <a:endParaRPr lang="en-US" dirty="0">
              <a:solidFill>
                <a:srgbClr val="794C28"/>
              </a:solidFill>
            </a:endParaRPr>
          </a:p>
        </p:txBody>
      </p:sp>
    </p:spTree>
    <p:extLst>
      <p:ext uri="{BB962C8B-B14F-4D97-AF65-F5344CB8AC3E}">
        <p14:creationId xmlns:p14="http://schemas.microsoft.com/office/powerpoint/2010/main" val="2835868016"/>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0">
            <a:extLst>
              <a:ext uri="{FF2B5EF4-FFF2-40B4-BE49-F238E27FC236}">
                <a16:creationId xmlns:a16="http://schemas.microsoft.com/office/drawing/2014/main" id="{7AD6C78B-5634-B503-73E1-1303A8EDCD8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2667321" y="-2668727"/>
            <a:ext cx="6857355" cy="12192002"/>
          </a:xfrm>
          <a:prstGeom prst="rect">
            <a:avLst/>
          </a:prstGeom>
        </p:spPr>
      </p:pic>
      <p:sp>
        <p:nvSpPr>
          <p:cNvPr id="32" name="文本框 31">
            <a:extLst>
              <a:ext uri="{FF2B5EF4-FFF2-40B4-BE49-F238E27FC236}">
                <a16:creationId xmlns:a16="http://schemas.microsoft.com/office/drawing/2014/main" id="{E5EA6B31-DC27-445E-AA06-7911F5AD4AC6}"/>
              </a:ext>
            </a:extLst>
          </p:cNvPr>
          <p:cNvSpPr txBox="1"/>
          <p:nvPr/>
        </p:nvSpPr>
        <p:spPr>
          <a:xfrm>
            <a:off x="5021066" y="216132"/>
            <a:ext cx="2149868" cy="523220"/>
          </a:xfrm>
          <a:prstGeom prst="rect">
            <a:avLst/>
          </a:prstGeom>
          <a:noFill/>
        </p:spPr>
        <p:txBody>
          <a:bodyPr wrap="square" rtlCol="0">
            <a:spAutoFit/>
          </a:bodyPr>
          <a:lstStyle/>
          <a:p>
            <a:pPr algn="dist"/>
            <a:r>
              <a:rPr lang="en-US" altLang="zh-CN" sz="2800" dirty="0">
                <a:solidFill>
                  <a:srgbClr val="794C28"/>
                </a:solidFill>
                <a:cs typeface="+mn-ea"/>
                <a:sym typeface="+mn-lt"/>
              </a:rPr>
              <a:t>References</a:t>
            </a:r>
            <a:endParaRPr lang="zh-CN" altLang="en-US" sz="2800" dirty="0">
              <a:solidFill>
                <a:srgbClr val="794C28"/>
              </a:solidFill>
              <a:cs typeface="+mn-ea"/>
              <a:sym typeface="+mn-lt"/>
            </a:endParaRPr>
          </a:p>
        </p:txBody>
      </p:sp>
      <p:sp>
        <p:nvSpPr>
          <p:cNvPr id="33" name="Rectangle 32"/>
          <p:cNvSpPr/>
          <p:nvPr/>
        </p:nvSpPr>
        <p:spPr>
          <a:xfrm>
            <a:off x="1158240" y="1170432"/>
            <a:ext cx="9875520" cy="451713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pPr marL="285750" indent="-285750" fontAlgn="base">
              <a:lnSpc>
                <a:spcPct val="200000"/>
              </a:lnSpc>
              <a:buFont typeface="Arial" pitchFamily="34" charset="0"/>
              <a:buChar char="•"/>
            </a:pPr>
            <a:r>
              <a:rPr lang="fr-FR" sz="1700" dirty="0"/>
              <a:t>Python Documentation: </a:t>
            </a:r>
            <a:r>
              <a:rPr lang="fr-FR" sz="1700" u="sng" dirty="0">
                <a:hlinkClick r:id="rId4"/>
              </a:rPr>
              <a:t>https://docs.python.org/3.11/</a:t>
            </a:r>
            <a:endParaRPr lang="fr-FR" sz="1700" dirty="0"/>
          </a:p>
          <a:p>
            <a:pPr marL="285750" indent="-285750" fontAlgn="base">
              <a:lnSpc>
                <a:spcPct val="200000"/>
              </a:lnSpc>
              <a:buFont typeface="Arial" pitchFamily="34" charset="0"/>
              <a:buChar char="•"/>
            </a:pPr>
            <a:r>
              <a:rPr lang="fr-FR" sz="1700" dirty="0" err="1"/>
              <a:t>Tkinter</a:t>
            </a:r>
            <a:r>
              <a:rPr lang="fr-FR" sz="1700" dirty="0"/>
              <a:t> Documentation: </a:t>
            </a:r>
            <a:r>
              <a:rPr lang="fr-FR" sz="1700" u="sng" dirty="0">
                <a:hlinkClick r:id="rId5"/>
              </a:rPr>
              <a:t>https://docs.python.org/3/library/tkinter.html</a:t>
            </a:r>
            <a:endParaRPr lang="fr-FR" sz="1700" dirty="0"/>
          </a:p>
          <a:p>
            <a:pPr marL="285750" indent="-285750">
              <a:lnSpc>
                <a:spcPct val="200000"/>
              </a:lnSpc>
              <a:buFont typeface="Arial" pitchFamily="34" charset="0"/>
              <a:buChar char="•"/>
            </a:pPr>
            <a:r>
              <a:rPr lang="fr-FR" sz="1700" dirty="0" err="1"/>
              <a:t>Customtkinter</a:t>
            </a:r>
            <a:r>
              <a:rPr lang="fr-FR" sz="1700" dirty="0"/>
              <a:t> Documentation: </a:t>
            </a:r>
            <a:r>
              <a:rPr lang="fr-FR" sz="1700" u="sng" dirty="0">
                <a:hlinkClick r:id="rId6"/>
              </a:rPr>
              <a:t>https://customtkinter.tomschimansky.com/documentation/</a:t>
            </a:r>
            <a:endParaRPr lang="en-US" sz="1700" dirty="0">
              <a:solidFill>
                <a:schemeClr val="tx1"/>
              </a:solidFill>
            </a:endParaRPr>
          </a:p>
        </p:txBody>
      </p:sp>
    </p:spTree>
    <p:extLst>
      <p:ext uri="{BB962C8B-B14F-4D97-AF65-F5344CB8AC3E}">
        <p14:creationId xmlns:p14="http://schemas.microsoft.com/office/powerpoint/2010/main" val="638895565"/>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screen">
            <a:extLst>
              <a:ext uri="{28A0092B-C50C-407E-A947-70E740481C1C}">
                <a14:useLocalDpi xmlns:a14="http://schemas.microsoft.com/office/drawing/2010/main"/>
              </a:ext>
            </a:extLst>
          </a:blip>
          <a:srcRect/>
          <a:stretch/>
        </p:blipFill>
        <p:spPr>
          <a:xfrm rot="16200000">
            <a:off x="2667322" y="-2667325"/>
            <a:ext cx="6857355" cy="12192001"/>
          </a:xfrm>
          <a:prstGeom prst="rect">
            <a:avLst/>
          </a:prstGeom>
        </p:spPr>
      </p:pic>
      <p:pic>
        <p:nvPicPr>
          <p:cNvPr id="3" name="图片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0"/>
            <a:ext cx="7164888" cy="6858000"/>
          </a:xfrm>
          <a:prstGeom prst="rect">
            <a:avLst/>
          </a:prstGeom>
        </p:spPr>
      </p:pic>
      <p:sp>
        <p:nvSpPr>
          <p:cNvPr id="10" name="TextBox 9">
            <a:extLst>
              <a:ext uri="{FF2B5EF4-FFF2-40B4-BE49-F238E27FC236}">
                <a16:creationId xmlns:a16="http://schemas.microsoft.com/office/drawing/2014/main" id="{D142F346-FC6A-493B-995E-DB2FC357CBE3}"/>
              </a:ext>
            </a:extLst>
          </p:cNvPr>
          <p:cNvSpPr txBox="1"/>
          <p:nvPr/>
        </p:nvSpPr>
        <p:spPr>
          <a:xfrm>
            <a:off x="6706789" y="2513348"/>
            <a:ext cx="5184576" cy="1769715"/>
          </a:xfrm>
          <a:prstGeom prst="rect">
            <a:avLst/>
          </a:prstGeom>
          <a:noFill/>
        </p:spPr>
        <p:txBody>
          <a:bodyPr wrap="square" rtlCol="0" anchor="ctr" anchorCtr="0">
            <a:spAutoFit/>
          </a:bodyPr>
          <a:lstStyle/>
          <a:p>
            <a:pPr algn="ctr">
              <a:lnSpc>
                <a:spcPct val="150000"/>
              </a:lnSpc>
            </a:pPr>
            <a:r>
              <a:rPr lang="en-US" altLang="ko-KR" sz="5400" dirty="0">
                <a:solidFill>
                  <a:srgbClr val="794C28"/>
                </a:solidFill>
                <a:latin typeface="+mj-lt"/>
                <a:cs typeface="Arial" panose="020B0604020202020204" pitchFamily="34" charset="0"/>
              </a:rPr>
              <a:t>Thank you </a:t>
            </a:r>
          </a:p>
          <a:p>
            <a:pPr algn="ctr"/>
            <a:r>
              <a:rPr lang="en-US" altLang="ko-KR" sz="2800" dirty="0">
                <a:solidFill>
                  <a:srgbClr val="794C28"/>
                </a:solidFill>
                <a:latin typeface="+mj-lt"/>
                <a:cs typeface="Arial" panose="020B0604020202020204" pitchFamily="34" charset="0"/>
              </a:rPr>
              <a:t>for your patience</a:t>
            </a:r>
            <a:endParaRPr lang="ko-KR" altLang="en-US" sz="2800" dirty="0">
              <a:solidFill>
                <a:srgbClr val="794C28"/>
              </a:solidFill>
              <a:latin typeface="+mj-lt"/>
              <a:cs typeface="Arial" panose="020B0604020202020204" pitchFamily="34" charset="0"/>
            </a:endParaRPr>
          </a:p>
        </p:txBody>
      </p:sp>
    </p:spTree>
    <p:extLst>
      <p:ext uri="{BB962C8B-B14F-4D97-AF65-F5344CB8AC3E}">
        <p14:creationId xmlns:p14="http://schemas.microsoft.com/office/powerpoint/2010/main" val="2662601988"/>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0">
            <a:extLst>
              <a:ext uri="{FF2B5EF4-FFF2-40B4-BE49-F238E27FC236}">
                <a16:creationId xmlns:a16="http://schemas.microsoft.com/office/drawing/2014/main" id="{874CDCCB-30BB-EFDA-0B87-5355B6433F7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2667321" y="-2668727"/>
            <a:ext cx="6857355" cy="12192002"/>
          </a:xfrm>
          <a:prstGeom prst="rect">
            <a:avLst/>
          </a:prstGeom>
        </p:spPr>
      </p:pic>
      <p:grpSp>
        <p:nvGrpSpPr>
          <p:cNvPr id="584" name="그룹 583">
            <a:extLst>
              <a:ext uri="{FF2B5EF4-FFF2-40B4-BE49-F238E27FC236}">
                <a16:creationId xmlns:a16="http://schemas.microsoft.com/office/drawing/2014/main" id="{D2FD1A27-31E1-43A9-9105-975D03BB01B7}"/>
              </a:ext>
            </a:extLst>
          </p:cNvPr>
          <p:cNvGrpSpPr/>
          <p:nvPr/>
        </p:nvGrpSpPr>
        <p:grpSpPr>
          <a:xfrm>
            <a:off x="152835" y="153676"/>
            <a:ext cx="1141093" cy="1052824"/>
            <a:chOff x="2398879" y="5371262"/>
            <a:chExt cx="1009852" cy="931735"/>
          </a:xfrm>
          <a:solidFill>
            <a:schemeClr val="tx1">
              <a:lumMod val="50000"/>
              <a:lumOff val="50000"/>
            </a:schemeClr>
          </a:solidFill>
        </p:grpSpPr>
        <p:sp>
          <p:nvSpPr>
            <p:cNvPr id="585" name="자유형: 도형 584">
              <a:extLst>
                <a:ext uri="{FF2B5EF4-FFF2-40B4-BE49-F238E27FC236}">
                  <a16:creationId xmlns:a16="http://schemas.microsoft.com/office/drawing/2014/main" id="{B974F0C6-11F5-4347-9526-935E710BEDC4}"/>
                </a:ext>
              </a:extLst>
            </p:cNvPr>
            <p:cNvSpPr/>
            <p:nvPr/>
          </p:nvSpPr>
          <p:spPr>
            <a:xfrm>
              <a:off x="2398879" y="5380977"/>
              <a:ext cx="922020" cy="922020"/>
            </a:xfrm>
            <a:custGeom>
              <a:avLst/>
              <a:gdLst>
                <a:gd name="connsiteX0" fmla="*/ 690863 w 922020"/>
                <a:gd name="connsiteY0" fmla="*/ 235676 h 922020"/>
                <a:gd name="connsiteX1" fmla="*/ 690863 w 922020"/>
                <a:gd name="connsiteY1" fmla="*/ 690863 h 922020"/>
                <a:gd name="connsiteX2" fmla="*/ 235676 w 922020"/>
                <a:gd name="connsiteY2" fmla="*/ 690863 h 922020"/>
                <a:gd name="connsiteX3" fmla="*/ 235676 w 922020"/>
                <a:gd name="connsiteY3" fmla="*/ 235676 h 922020"/>
                <a:gd name="connsiteX4" fmla="*/ 690863 w 922020"/>
                <a:gd name="connsiteY4" fmla="*/ 235676 h 922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020" h="922020">
                  <a:moveTo>
                    <a:pt x="690863" y="235676"/>
                  </a:moveTo>
                  <a:cubicBezTo>
                    <a:pt x="816559" y="361372"/>
                    <a:pt x="816559" y="565166"/>
                    <a:pt x="690863" y="690863"/>
                  </a:cubicBezTo>
                  <a:cubicBezTo>
                    <a:pt x="565166" y="816559"/>
                    <a:pt x="361372" y="816559"/>
                    <a:pt x="235676" y="690863"/>
                  </a:cubicBezTo>
                  <a:cubicBezTo>
                    <a:pt x="109979" y="565166"/>
                    <a:pt x="109979" y="361372"/>
                    <a:pt x="235676" y="235676"/>
                  </a:cubicBezTo>
                  <a:cubicBezTo>
                    <a:pt x="361372" y="109979"/>
                    <a:pt x="565166" y="109979"/>
                    <a:pt x="690863" y="235676"/>
                  </a:cubicBezTo>
                  <a:close/>
                </a:path>
              </a:pathLst>
            </a:custGeom>
            <a:grpFill/>
            <a:ln w="9525" cap="flat">
              <a:noFill/>
              <a:prstDash val="solid"/>
              <a:miter/>
            </a:ln>
          </p:spPr>
          <p:txBody>
            <a:bodyPr rtlCol="0" anchor="ctr"/>
            <a:lstStyle/>
            <a:p>
              <a:endParaRPr lang="ko-KR" altLang="en-US"/>
            </a:p>
          </p:txBody>
        </p:sp>
        <p:sp>
          <p:nvSpPr>
            <p:cNvPr id="586" name="자유형: 도형 585">
              <a:extLst>
                <a:ext uri="{FF2B5EF4-FFF2-40B4-BE49-F238E27FC236}">
                  <a16:creationId xmlns:a16="http://schemas.microsoft.com/office/drawing/2014/main" id="{762689C6-9B7C-4D45-82CA-C688147227BA}"/>
                </a:ext>
              </a:extLst>
            </p:cNvPr>
            <p:cNvSpPr/>
            <p:nvPr/>
          </p:nvSpPr>
          <p:spPr>
            <a:xfrm>
              <a:off x="2730551" y="5371262"/>
              <a:ext cx="678180" cy="678180"/>
            </a:xfrm>
            <a:custGeom>
              <a:avLst/>
              <a:gdLst>
                <a:gd name="connsiteX0" fmla="*/ 342138 w 678180"/>
                <a:gd name="connsiteY0" fmla="*/ 678561 h 678180"/>
                <a:gd name="connsiteX1" fmla="*/ 5715 w 678180"/>
                <a:gd name="connsiteY1" fmla="*/ 342138 h 678180"/>
                <a:gd name="connsiteX2" fmla="*/ 342138 w 678180"/>
                <a:gd name="connsiteY2" fmla="*/ 5715 h 678180"/>
                <a:gd name="connsiteX3" fmla="*/ 678561 w 678180"/>
                <a:gd name="connsiteY3" fmla="*/ 342138 h 678180"/>
                <a:gd name="connsiteX4" fmla="*/ 342138 w 678180"/>
                <a:gd name="connsiteY4" fmla="*/ 678561 h 678180"/>
                <a:gd name="connsiteX5" fmla="*/ 342138 w 678180"/>
                <a:gd name="connsiteY5" fmla="*/ 34823 h 678180"/>
                <a:gd name="connsiteX6" fmla="*/ 34900 w 678180"/>
                <a:gd name="connsiteY6" fmla="*/ 342062 h 678180"/>
                <a:gd name="connsiteX7" fmla="*/ 342138 w 678180"/>
                <a:gd name="connsiteY7" fmla="*/ 649300 h 678180"/>
                <a:gd name="connsiteX8" fmla="*/ 649376 w 678180"/>
                <a:gd name="connsiteY8" fmla="*/ 342062 h 678180"/>
                <a:gd name="connsiteX9" fmla="*/ 342138 w 678180"/>
                <a:gd name="connsiteY9" fmla="*/ 34823 h 67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180" h="678180">
                  <a:moveTo>
                    <a:pt x="342138" y="678561"/>
                  </a:moveTo>
                  <a:cubicBezTo>
                    <a:pt x="156591" y="678561"/>
                    <a:pt x="5715" y="527609"/>
                    <a:pt x="5715" y="342138"/>
                  </a:cubicBezTo>
                  <a:cubicBezTo>
                    <a:pt x="5715" y="156591"/>
                    <a:pt x="156667" y="5715"/>
                    <a:pt x="342138" y="5715"/>
                  </a:cubicBezTo>
                  <a:cubicBezTo>
                    <a:pt x="527685" y="5715"/>
                    <a:pt x="678561" y="156667"/>
                    <a:pt x="678561" y="342138"/>
                  </a:cubicBezTo>
                  <a:cubicBezTo>
                    <a:pt x="678561" y="527609"/>
                    <a:pt x="527609" y="678561"/>
                    <a:pt x="342138" y="678561"/>
                  </a:cubicBezTo>
                  <a:close/>
                  <a:moveTo>
                    <a:pt x="342138" y="34823"/>
                  </a:moveTo>
                  <a:cubicBezTo>
                    <a:pt x="172746" y="34823"/>
                    <a:pt x="34900" y="172669"/>
                    <a:pt x="34900" y="342062"/>
                  </a:cubicBezTo>
                  <a:cubicBezTo>
                    <a:pt x="34900" y="511454"/>
                    <a:pt x="172746" y="649300"/>
                    <a:pt x="342138" y="649300"/>
                  </a:cubicBezTo>
                  <a:cubicBezTo>
                    <a:pt x="511531" y="649300"/>
                    <a:pt x="649376" y="511454"/>
                    <a:pt x="649376" y="342062"/>
                  </a:cubicBezTo>
                  <a:cubicBezTo>
                    <a:pt x="649376" y="172669"/>
                    <a:pt x="511531" y="34823"/>
                    <a:pt x="342138" y="34823"/>
                  </a:cubicBezTo>
                  <a:close/>
                </a:path>
              </a:pathLst>
            </a:custGeom>
            <a:grpFill/>
            <a:ln w="9525" cap="flat">
              <a:noFill/>
              <a:prstDash val="solid"/>
              <a:miter/>
            </a:ln>
          </p:spPr>
          <p:txBody>
            <a:bodyPr rtlCol="0" anchor="ctr"/>
            <a:lstStyle/>
            <a:p>
              <a:endParaRPr lang="ko-KR" altLang="en-US"/>
            </a:p>
          </p:txBody>
        </p:sp>
      </p:grpSp>
      <p:sp>
        <p:nvSpPr>
          <p:cNvPr id="8" name="TextBox 7">
            <a:extLst>
              <a:ext uri="{FF2B5EF4-FFF2-40B4-BE49-F238E27FC236}">
                <a16:creationId xmlns:a16="http://schemas.microsoft.com/office/drawing/2014/main" id="{D142F346-FC6A-493B-995E-DB2FC357CBE3}"/>
              </a:ext>
            </a:extLst>
          </p:cNvPr>
          <p:cNvSpPr txBox="1"/>
          <p:nvPr/>
        </p:nvSpPr>
        <p:spPr>
          <a:xfrm>
            <a:off x="1075755" y="1518520"/>
            <a:ext cx="10040486" cy="707886"/>
          </a:xfrm>
          <a:prstGeom prst="rect">
            <a:avLst/>
          </a:prstGeom>
          <a:noFill/>
        </p:spPr>
        <p:txBody>
          <a:bodyPr wrap="square" rtlCol="0" anchor="ctr" anchorCtr="0">
            <a:spAutoFit/>
          </a:bodyPr>
          <a:lstStyle/>
          <a:p>
            <a:pPr algn="ctr"/>
            <a:r>
              <a:rPr lang="en-US" altLang="ko-KR" sz="4000" dirty="0">
                <a:solidFill>
                  <a:srgbClr val="282E44"/>
                </a:solidFill>
                <a:latin typeface="+mj-lt"/>
                <a:cs typeface="Arial" panose="020B0604020202020204" pitchFamily="34" charset="0"/>
              </a:rPr>
              <a:t>Any Questions?</a:t>
            </a:r>
            <a:endParaRPr lang="ko-KR" altLang="en-US" sz="4000" dirty="0">
              <a:solidFill>
                <a:srgbClr val="282E44"/>
              </a:solidFill>
              <a:latin typeface="+mj-lt"/>
              <a:cs typeface="Arial" panose="020B0604020202020204" pitchFamily="34" charset="0"/>
            </a:endParaRPr>
          </a:p>
        </p:txBody>
      </p:sp>
      <p:pic>
        <p:nvPicPr>
          <p:cNvPr id="9" name="Graphic 3">
            <a:extLst>
              <a:ext uri="{FF2B5EF4-FFF2-40B4-BE49-F238E27FC236}">
                <a16:creationId xmlns:a16="http://schemas.microsoft.com/office/drawing/2014/main" id="{E8610C42-9263-46DE-A16D-950B3EDE82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63995" y="2425568"/>
            <a:ext cx="3464007" cy="3518034"/>
          </a:xfrm>
          <a:prstGeom prst="rect">
            <a:avLst/>
          </a:prstGeom>
        </p:spPr>
      </p:pic>
    </p:spTree>
    <p:extLst>
      <p:ext uri="{BB962C8B-B14F-4D97-AF65-F5344CB8AC3E}">
        <p14:creationId xmlns:p14="http://schemas.microsoft.com/office/powerpoint/2010/main" val="3274652293"/>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36F9C5-3410-061B-F49D-A4870EA82717}"/>
            </a:ext>
          </a:extLst>
        </p:cNvPr>
        <p:cNvGrpSpPr/>
        <p:nvPr/>
      </p:nvGrpSpPr>
      <p:grpSpPr>
        <a:xfrm>
          <a:off x="0" y="0"/>
          <a:ext cx="0" cy="0"/>
          <a:chOff x="0" y="0"/>
          <a:chExt cx="0" cy="0"/>
        </a:xfrm>
      </p:grpSpPr>
      <p:pic>
        <p:nvPicPr>
          <p:cNvPr id="4" name="图片 10">
            <a:extLst>
              <a:ext uri="{FF2B5EF4-FFF2-40B4-BE49-F238E27FC236}">
                <a16:creationId xmlns:a16="http://schemas.microsoft.com/office/drawing/2014/main" id="{CDAE53F3-2DFD-6DDF-95DE-721D3A50F59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2667321" y="-2668727"/>
            <a:ext cx="6857355" cy="12192002"/>
          </a:xfrm>
          <a:prstGeom prst="rect">
            <a:avLst/>
          </a:prstGeom>
        </p:spPr>
      </p:pic>
      <p:sp>
        <p:nvSpPr>
          <p:cNvPr id="10" name="TextBox 9">
            <a:extLst>
              <a:ext uri="{FF2B5EF4-FFF2-40B4-BE49-F238E27FC236}">
                <a16:creationId xmlns:a16="http://schemas.microsoft.com/office/drawing/2014/main" id="{01405DE4-FC84-86EA-6445-56F436F7A46D}"/>
              </a:ext>
            </a:extLst>
          </p:cNvPr>
          <p:cNvSpPr txBox="1"/>
          <p:nvPr/>
        </p:nvSpPr>
        <p:spPr>
          <a:xfrm>
            <a:off x="6794498" y="1740313"/>
            <a:ext cx="5003800" cy="1015663"/>
          </a:xfrm>
          <a:prstGeom prst="rect">
            <a:avLst/>
          </a:prstGeom>
          <a:noFill/>
        </p:spPr>
        <p:txBody>
          <a:bodyPr wrap="square" rtlCol="0" anchor="ctr" anchorCtr="0">
            <a:spAutoFit/>
          </a:bodyPr>
          <a:lstStyle/>
          <a:p>
            <a:pPr algn="ctr"/>
            <a:r>
              <a:rPr lang="en-US" altLang="ko-KR" sz="6000" cap="all" dirty="0">
                <a:solidFill>
                  <a:srgbClr val="794C28"/>
                </a:solidFill>
                <a:latin typeface="Bell MT" pitchFamily="18" charset="0"/>
                <a:cs typeface="Arial" panose="020B0604020202020204" pitchFamily="34" charset="0"/>
              </a:rPr>
              <a:t>Welcome</a:t>
            </a:r>
            <a:endParaRPr lang="ko-KR" altLang="en-US" sz="6000" cap="all" dirty="0">
              <a:solidFill>
                <a:srgbClr val="794C28"/>
              </a:solidFill>
              <a:latin typeface="Bell MT" pitchFamily="18" charset="0"/>
              <a:cs typeface="Arial" panose="020B0604020202020204" pitchFamily="34" charset="0"/>
            </a:endParaRPr>
          </a:p>
        </p:txBody>
      </p:sp>
      <p:sp>
        <p:nvSpPr>
          <p:cNvPr id="17" name="TextBox 16">
            <a:extLst>
              <a:ext uri="{FF2B5EF4-FFF2-40B4-BE49-F238E27FC236}">
                <a16:creationId xmlns:a16="http://schemas.microsoft.com/office/drawing/2014/main" id="{0261A97B-FF98-83E3-4BE3-AE39DB232E45}"/>
              </a:ext>
            </a:extLst>
          </p:cNvPr>
          <p:cNvSpPr txBox="1"/>
          <p:nvPr/>
        </p:nvSpPr>
        <p:spPr>
          <a:xfrm>
            <a:off x="8346097" y="2781552"/>
            <a:ext cx="1717587" cy="584775"/>
          </a:xfrm>
          <a:prstGeom prst="rect">
            <a:avLst/>
          </a:prstGeom>
          <a:noFill/>
        </p:spPr>
        <p:txBody>
          <a:bodyPr wrap="square" rtlCol="0" anchor="ctr" anchorCtr="0">
            <a:spAutoFit/>
          </a:bodyPr>
          <a:lstStyle/>
          <a:p>
            <a:pPr algn="ctr"/>
            <a:r>
              <a:rPr lang="en-US" altLang="ko-KR" sz="3200" dirty="0">
                <a:solidFill>
                  <a:srgbClr val="794C28"/>
                </a:solidFill>
                <a:latin typeface="Bell MT" pitchFamily="18" charset="0"/>
                <a:cs typeface="Arial" panose="020B0604020202020204" pitchFamily="34" charset="0"/>
              </a:rPr>
              <a:t>To</a:t>
            </a:r>
            <a:endParaRPr lang="ko-KR" altLang="en-US" sz="3200" dirty="0">
              <a:solidFill>
                <a:srgbClr val="794C28"/>
              </a:solidFill>
              <a:latin typeface="Bell MT" pitchFamily="18" charset="0"/>
              <a:cs typeface="Arial" panose="020B0604020202020204" pitchFamily="34" charset="0"/>
            </a:endParaRPr>
          </a:p>
        </p:txBody>
      </p:sp>
      <p:sp>
        <p:nvSpPr>
          <p:cNvPr id="18" name="TextBox 17">
            <a:extLst>
              <a:ext uri="{FF2B5EF4-FFF2-40B4-BE49-F238E27FC236}">
                <a16:creationId xmlns:a16="http://schemas.microsoft.com/office/drawing/2014/main" id="{411A60AA-C037-7B8B-9B10-5C042A4209F0}"/>
              </a:ext>
            </a:extLst>
          </p:cNvPr>
          <p:cNvSpPr txBox="1"/>
          <p:nvPr/>
        </p:nvSpPr>
        <p:spPr>
          <a:xfrm>
            <a:off x="6487292" y="3501744"/>
            <a:ext cx="5601278" cy="461665"/>
          </a:xfrm>
          <a:prstGeom prst="rect">
            <a:avLst/>
          </a:prstGeom>
          <a:noFill/>
        </p:spPr>
        <p:txBody>
          <a:bodyPr wrap="square" rtlCol="0" anchor="ctr" anchorCtr="0">
            <a:spAutoFit/>
          </a:bodyPr>
          <a:lstStyle/>
          <a:p>
            <a:pPr algn="ctr"/>
            <a:r>
              <a:rPr lang="en-US" altLang="ko-KR" sz="2400" b="1" spc="300" dirty="0">
                <a:solidFill>
                  <a:srgbClr val="794C28"/>
                </a:solidFill>
                <a:latin typeface="Bebas Neue (Headings)"/>
                <a:cs typeface="Arial" panose="020B0604020202020204" pitchFamily="34" charset="0"/>
              </a:rPr>
              <a:t>Our Project Presentation</a:t>
            </a:r>
            <a:endParaRPr lang="ko-KR" altLang="en-US" sz="2400" b="1" spc="300" dirty="0">
              <a:solidFill>
                <a:srgbClr val="794C28"/>
              </a:solidFill>
              <a:latin typeface="Bebas Neue (Headings)"/>
              <a:cs typeface="Arial" panose="020B0604020202020204" pitchFamily="34" charset="0"/>
            </a:endParaRPr>
          </a:p>
        </p:txBody>
      </p:sp>
      <p:sp>
        <p:nvSpPr>
          <p:cNvPr id="5" name="TextBox 4">
            <a:extLst>
              <a:ext uri="{FF2B5EF4-FFF2-40B4-BE49-F238E27FC236}">
                <a16:creationId xmlns:a16="http://schemas.microsoft.com/office/drawing/2014/main" id="{A4FB9F41-8967-2E00-ACF8-B737806879A5}"/>
              </a:ext>
            </a:extLst>
          </p:cNvPr>
          <p:cNvSpPr txBox="1"/>
          <p:nvPr/>
        </p:nvSpPr>
        <p:spPr>
          <a:xfrm>
            <a:off x="291817" y="2809311"/>
            <a:ext cx="5003800" cy="1384995"/>
          </a:xfrm>
          <a:prstGeom prst="rect">
            <a:avLst/>
          </a:prstGeom>
          <a:noFill/>
        </p:spPr>
        <p:txBody>
          <a:bodyPr wrap="square" rtlCol="0" anchor="ctr" anchorCtr="0">
            <a:spAutoFit/>
          </a:bodyPr>
          <a:lstStyle/>
          <a:p>
            <a:pPr algn="ctr"/>
            <a:r>
              <a:rPr lang="en-US" altLang="ko-KR" sz="2800" kern="1500" dirty="0">
                <a:solidFill>
                  <a:srgbClr val="794C28"/>
                </a:solidFill>
                <a:latin typeface="Bebas Neue" pitchFamily="34" charset="0"/>
                <a:cs typeface="Arial" pitchFamily="34" charset="0"/>
              </a:rPr>
              <a:t>Book   Recommendation   System   For Public   Domain   Books   in   </a:t>
            </a:r>
          </a:p>
          <a:p>
            <a:pPr algn="ctr"/>
            <a:r>
              <a:rPr lang="en-US" altLang="ko-KR" sz="2800" kern="1500" dirty="0">
                <a:solidFill>
                  <a:srgbClr val="794C28"/>
                </a:solidFill>
                <a:latin typeface="Bebas Neue" pitchFamily="34" charset="0"/>
                <a:cs typeface="Arial" pitchFamily="34" charset="0"/>
              </a:rPr>
              <a:t>Gutenberg   Library</a:t>
            </a:r>
            <a:endParaRPr lang="ko-KR" altLang="en-US" sz="2800" kern="1500" dirty="0">
              <a:solidFill>
                <a:srgbClr val="794C28"/>
              </a:solidFill>
              <a:latin typeface="Bebas Neue" pitchFamily="34" charset="0"/>
              <a:cs typeface="Arial" pitchFamily="34" charset="0"/>
            </a:endParaRPr>
          </a:p>
        </p:txBody>
      </p:sp>
      <p:sp>
        <p:nvSpPr>
          <p:cNvPr id="6" name="TextBox 5">
            <a:extLst>
              <a:ext uri="{FF2B5EF4-FFF2-40B4-BE49-F238E27FC236}">
                <a16:creationId xmlns:a16="http://schemas.microsoft.com/office/drawing/2014/main" id="{7EF4E399-49F1-B32C-F34A-3716109C8C1F}"/>
              </a:ext>
            </a:extLst>
          </p:cNvPr>
          <p:cNvSpPr txBox="1"/>
          <p:nvPr/>
        </p:nvSpPr>
        <p:spPr>
          <a:xfrm>
            <a:off x="-203775" y="2017311"/>
            <a:ext cx="5601278" cy="461665"/>
          </a:xfrm>
          <a:prstGeom prst="rect">
            <a:avLst/>
          </a:prstGeom>
          <a:noFill/>
        </p:spPr>
        <p:txBody>
          <a:bodyPr wrap="square" rtlCol="0" anchor="ctr" anchorCtr="0">
            <a:spAutoFit/>
          </a:bodyPr>
          <a:lstStyle/>
          <a:p>
            <a:pPr algn="ctr"/>
            <a:r>
              <a:rPr lang="en-US" altLang="ko-KR" sz="2400" b="1" dirty="0">
                <a:solidFill>
                  <a:srgbClr val="794C28"/>
                </a:solidFill>
                <a:latin typeface="Arial" panose="020B0604020202020204" pitchFamily="34" charset="0"/>
                <a:cs typeface="Arial" panose="020B0604020202020204" pitchFamily="34" charset="0"/>
              </a:rPr>
              <a:t>Project Title</a:t>
            </a:r>
            <a:endParaRPr lang="ko-KR" altLang="en-US" sz="2400" b="1" dirty="0">
              <a:solidFill>
                <a:srgbClr val="794C28"/>
              </a:solidFill>
              <a:latin typeface="Arial" panose="020B0604020202020204" pitchFamily="34" charset="0"/>
              <a:cs typeface="Arial" panose="020B0604020202020204" pitchFamily="34" charset="0"/>
            </a:endParaRPr>
          </a:p>
        </p:txBody>
      </p:sp>
      <p:pic>
        <p:nvPicPr>
          <p:cNvPr id="3" name="图片 2">
            <a:extLst>
              <a:ext uri="{FF2B5EF4-FFF2-40B4-BE49-F238E27FC236}">
                <a16:creationId xmlns:a16="http://schemas.microsoft.com/office/drawing/2014/main" id="{F1CF4F47-5211-2B62-708D-DA1CE5AF031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397503" y="4466"/>
            <a:ext cx="6794497" cy="6853534"/>
          </a:xfrm>
          <a:prstGeom prst="rect">
            <a:avLst/>
          </a:prstGeom>
        </p:spPr>
      </p:pic>
    </p:spTree>
    <p:extLst>
      <p:ext uri="{BB962C8B-B14F-4D97-AF65-F5344CB8AC3E}">
        <p14:creationId xmlns:p14="http://schemas.microsoft.com/office/powerpoint/2010/main" val="344588311"/>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0">
            <a:extLst>
              <a:ext uri="{FF2B5EF4-FFF2-40B4-BE49-F238E27FC236}">
                <a16:creationId xmlns:a16="http://schemas.microsoft.com/office/drawing/2014/main" id="{EDA6233B-4D20-D477-6DDD-673D9B5E0FD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2667321" y="-2667323"/>
            <a:ext cx="6857355" cy="12192002"/>
          </a:xfrm>
          <a:prstGeom prst="rect">
            <a:avLst/>
          </a:prstGeom>
        </p:spPr>
      </p:pic>
      <p:sp>
        <p:nvSpPr>
          <p:cNvPr id="16" name="TextBox 15">
            <a:extLst>
              <a:ext uri="{FF2B5EF4-FFF2-40B4-BE49-F238E27FC236}">
                <a16:creationId xmlns:a16="http://schemas.microsoft.com/office/drawing/2014/main" id="{806978E1-1A39-44F7-A9DC-1A5D6B9B2B8B}"/>
              </a:ext>
            </a:extLst>
          </p:cNvPr>
          <p:cNvSpPr txBox="1"/>
          <p:nvPr/>
        </p:nvSpPr>
        <p:spPr>
          <a:xfrm>
            <a:off x="823589" y="2381669"/>
            <a:ext cx="5280119" cy="646331"/>
          </a:xfrm>
          <a:prstGeom prst="rect">
            <a:avLst/>
          </a:prstGeom>
          <a:noFill/>
        </p:spPr>
        <p:txBody>
          <a:bodyPr wrap="square" rtlCol="0">
            <a:spAutoFit/>
          </a:bodyPr>
          <a:lstStyle/>
          <a:p>
            <a:r>
              <a:rPr lang="en-US" altLang="ko-KR" dirty="0">
                <a:solidFill>
                  <a:srgbClr val="794C28"/>
                </a:solidFill>
              </a:rPr>
              <a:t>Roll: 22102009</a:t>
            </a:r>
          </a:p>
          <a:p>
            <a:r>
              <a:rPr lang="en-US" altLang="ko-KR" dirty="0">
                <a:solidFill>
                  <a:srgbClr val="794C28"/>
                </a:solidFill>
              </a:rPr>
              <a:t>Reg: 10815</a:t>
            </a:r>
            <a:endParaRPr lang="ko-KR" altLang="en-US" dirty="0">
              <a:solidFill>
                <a:srgbClr val="794C28"/>
              </a:solidFill>
            </a:endParaRPr>
          </a:p>
        </p:txBody>
      </p:sp>
      <p:sp>
        <p:nvSpPr>
          <p:cNvPr id="18" name="직사각형 28">
            <a:extLst>
              <a:ext uri="{FF2B5EF4-FFF2-40B4-BE49-F238E27FC236}">
                <a16:creationId xmlns:a16="http://schemas.microsoft.com/office/drawing/2014/main" id="{EA1BAEB7-C745-41BA-8DC4-C40A83DB7487}"/>
              </a:ext>
            </a:extLst>
          </p:cNvPr>
          <p:cNvSpPr/>
          <p:nvPr/>
        </p:nvSpPr>
        <p:spPr>
          <a:xfrm>
            <a:off x="829638" y="1958194"/>
            <a:ext cx="3177982" cy="400110"/>
          </a:xfrm>
          <a:prstGeom prst="rect">
            <a:avLst/>
          </a:prstGeom>
        </p:spPr>
        <p:txBody>
          <a:bodyPr wrap="square" anchor="ctr" anchorCtr="0">
            <a:spAutoFit/>
          </a:bodyPr>
          <a:lstStyle/>
          <a:p>
            <a:r>
              <a:rPr lang="en-US" altLang="ko-KR" sz="2000" cap="all" dirty="0">
                <a:solidFill>
                  <a:srgbClr val="794C28"/>
                </a:solidFill>
                <a:latin typeface="+mj-lt"/>
              </a:rPr>
              <a:t>Sadman Ishtiak</a:t>
            </a:r>
            <a:endParaRPr lang="ko-KR" altLang="en-US" sz="2000" cap="all" dirty="0">
              <a:solidFill>
                <a:srgbClr val="794C28"/>
              </a:solidFill>
              <a:latin typeface="+mj-lt"/>
            </a:endParaRPr>
          </a:p>
        </p:txBody>
      </p:sp>
      <p:sp>
        <p:nvSpPr>
          <p:cNvPr id="19" name="TextBox 18">
            <a:extLst>
              <a:ext uri="{FF2B5EF4-FFF2-40B4-BE49-F238E27FC236}">
                <a16:creationId xmlns:a16="http://schemas.microsoft.com/office/drawing/2014/main" id="{B42D1EED-3CBD-46C9-8EC1-DD9D90952AEE}"/>
              </a:ext>
            </a:extLst>
          </p:cNvPr>
          <p:cNvSpPr txBox="1"/>
          <p:nvPr/>
        </p:nvSpPr>
        <p:spPr>
          <a:xfrm>
            <a:off x="630293" y="1111204"/>
            <a:ext cx="4640489" cy="584775"/>
          </a:xfrm>
          <a:prstGeom prst="rect">
            <a:avLst/>
          </a:prstGeom>
          <a:noFill/>
        </p:spPr>
        <p:txBody>
          <a:bodyPr wrap="square" rtlCol="0" anchor="ctr">
            <a:spAutoFit/>
          </a:bodyPr>
          <a:lstStyle/>
          <a:p>
            <a:r>
              <a:rPr lang="en-US" altLang="ko-KR" sz="3200" cap="all" dirty="0">
                <a:solidFill>
                  <a:srgbClr val="794C28"/>
                </a:solidFill>
                <a:latin typeface="+mj-lt"/>
                <a:cs typeface="Arial" panose="020B0604020202020204" pitchFamily="34" charset="0"/>
              </a:rPr>
              <a:t>Submitted by</a:t>
            </a:r>
            <a:endParaRPr lang="ko-KR" altLang="en-US" sz="3200" cap="all" dirty="0">
              <a:solidFill>
                <a:srgbClr val="794C28"/>
              </a:solidFill>
              <a:latin typeface="+mj-lt"/>
              <a:cs typeface="Arial" panose="020B0604020202020204" pitchFamily="34" charset="0"/>
            </a:endParaRPr>
          </a:p>
        </p:txBody>
      </p:sp>
      <p:sp>
        <p:nvSpPr>
          <p:cNvPr id="23" name="TextBox 22">
            <a:extLst>
              <a:ext uri="{FF2B5EF4-FFF2-40B4-BE49-F238E27FC236}">
                <a16:creationId xmlns:a16="http://schemas.microsoft.com/office/drawing/2014/main" id="{806978E1-1A39-44F7-A9DC-1A5D6B9B2B8B}"/>
              </a:ext>
            </a:extLst>
          </p:cNvPr>
          <p:cNvSpPr txBox="1"/>
          <p:nvPr/>
        </p:nvSpPr>
        <p:spPr>
          <a:xfrm>
            <a:off x="823590" y="3904807"/>
            <a:ext cx="5280119" cy="646331"/>
          </a:xfrm>
          <a:prstGeom prst="rect">
            <a:avLst/>
          </a:prstGeom>
          <a:noFill/>
        </p:spPr>
        <p:txBody>
          <a:bodyPr wrap="square" rtlCol="0">
            <a:spAutoFit/>
          </a:bodyPr>
          <a:lstStyle/>
          <a:p>
            <a:r>
              <a:rPr lang="en-US" altLang="ko-KR" dirty="0">
                <a:solidFill>
                  <a:srgbClr val="794C28"/>
                </a:solidFill>
              </a:rPr>
              <a:t>Roll: 22102035</a:t>
            </a:r>
          </a:p>
          <a:p>
            <a:r>
              <a:rPr lang="en-US" altLang="ko-KR" dirty="0">
                <a:solidFill>
                  <a:srgbClr val="794C28"/>
                </a:solidFill>
              </a:rPr>
              <a:t>Reg: 10841</a:t>
            </a:r>
            <a:endParaRPr lang="ko-KR" altLang="en-US" dirty="0">
              <a:solidFill>
                <a:srgbClr val="794C28"/>
              </a:solidFill>
            </a:endParaRPr>
          </a:p>
        </p:txBody>
      </p:sp>
      <p:sp>
        <p:nvSpPr>
          <p:cNvPr id="26" name="직사각형 28">
            <a:extLst>
              <a:ext uri="{FF2B5EF4-FFF2-40B4-BE49-F238E27FC236}">
                <a16:creationId xmlns:a16="http://schemas.microsoft.com/office/drawing/2014/main" id="{EA1BAEB7-C745-41BA-8DC4-C40A83DB7487}"/>
              </a:ext>
            </a:extLst>
          </p:cNvPr>
          <p:cNvSpPr/>
          <p:nvPr/>
        </p:nvSpPr>
        <p:spPr>
          <a:xfrm>
            <a:off x="814980" y="3491338"/>
            <a:ext cx="4469170" cy="400110"/>
          </a:xfrm>
          <a:prstGeom prst="rect">
            <a:avLst/>
          </a:prstGeom>
        </p:spPr>
        <p:txBody>
          <a:bodyPr wrap="square" anchor="ctr" anchorCtr="0">
            <a:spAutoFit/>
          </a:bodyPr>
          <a:lstStyle/>
          <a:p>
            <a:r>
              <a:rPr lang="en-US" altLang="ko-KR" sz="2000" cap="all" dirty="0">
                <a:solidFill>
                  <a:srgbClr val="794C28"/>
                </a:solidFill>
                <a:latin typeface="+mj-lt"/>
              </a:rPr>
              <a:t>Md. </a:t>
            </a:r>
            <a:r>
              <a:rPr lang="en-US" altLang="ko-KR" sz="2000" cap="all" dirty="0" err="1">
                <a:solidFill>
                  <a:srgbClr val="794C28"/>
                </a:solidFill>
                <a:latin typeface="+mj-lt"/>
              </a:rPr>
              <a:t>Jahid</a:t>
            </a:r>
            <a:r>
              <a:rPr lang="en-US" altLang="ko-KR" sz="2000" cap="all" dirty="0">
                <a:solidFill>
                  <a:srgbClr val="794C28"/>
                </a:solidFill>
                <a:latin typeface="+mj-lt"/>
              </a:rPr>
              <a:t> Hassan Khan </a:t>
            </a:r>
            <a:r>
              <a:rPr lang="en-US" altLang="ko-KR" sz="2000" cap="all" dirty="0" err="1">
                <a:solidFill>
                  <a:srgbClr val="794C28"/>
                </a:solidFill>
                <a:latin typeface="+mj-lt"/>
              </a:rPr>
              <a:t>Ornob</a:t>
            </a:r>
            <a:endParaRPr lang="ko-KR" altLang="en-US" sz="2000" cap="all" dirty="0">
              <a:solidFill>
                <a:srgbClr val="794C28"/>
              </a:solidFill>
              <a:latin typeface="+mj-lt"/>
            </a:endParaRPr>
          </a:p>
        </p:txBody>
      </p:sp>
      <p:cxnSp>
        <p:nvCxnSpPr>
          <p:cNvPr id="4" name="Straight Connector 3">
            <a:extLst>
              <a:ext uri="{FF2B5EF4-FFF2-40B4-BE49-F238E27FC236}">
                <a16:creationId xmlns:a16="http://schemas.microsoft.com/office/drawing/2014/main" id="{C0B5B072-7CFE-8AA4-137D-FD68EEBCDDA3}"/>
              </a:ext>
            </a:extLst>
          </p:cNvPr>
          <p:cNvCxnSpPr>
            <a:cxnSpLocks/>
          </p:cNvCxnSpPr>
          <p:nvPr/>
        </p:nvCxnSpPr>
        <p:spPr>
          <a:xfrm flipH="1">
            <a:off x="6085765" y="191849"/>
            <a:ext cx="10235" cy="6342515"/>
          </a:xfrm>
          <a:prstGeom prst="line">
            <a:avLst/>
          </a:prstGeom>
          <a:ln w="9525" cap="flat" cmpd="sng" algn="ctr">
            <a:solidFill>
              <a:schemeClr val="accent5"/>
            </a:solidFill>
            <a:prstDash val="solid"/>
            <a:round/>
            <a:headEnd type="none" w="med" len="med"/>
            <a:tailEnd type="arrow"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tx1"/>
          </a:fontRef>
        </p:style>
      </p:cxnSp>
      <p:sp>
        <p:nvSpPr>
          <p:cNvPr id="13" name="TextBox 12">
            <a:extLst>
              <a:ext uri="{FF2B5EF4-FFF2-40B4-BE49-F238E27FC236}">
                <a16:creationId xmlns:a16="http://schemas.microsoft.com/office/drawing/2014/main" id="{9D95492F-BB08-AE31-0302-26437D7A018A}"/>
              </a:ext>
            </a:extLst>
          </p:cNvPr>
          <p:cNvSpPr txBox="1"/>
          <p:nvPr/>
        </p:nvSpPr>
        <p:spPr>
          <a:xfrm>
            <a:off x="6742560" y="1111204"/>
            <a:ext cx="4154040" cy="584775"/>
          </a:xfrm>
          <a:prstGeom prst="rect">
            <a:avLst/>
          </a:prstGeom>
          <a:noFill/>
        </p:spPr>
        <p:txBody>
          <a:bodyPr wrap="square" rtlCol="0">
            <a:spAutoFit/>
          </a:bodyPr>
          <a:lstStyle/>
          <a:p>
            <a:r>
              <a:rPr lang="en-US" sz="3200" dirty="0">
                <a:solidFill>
                  <a:srgbClr val="794C28"/>
                </a:solidFill>
                <a:latin typeface="+mj-lt"/>
              </a:rPr>
              <a:t>SUPERVISED BY</a:t>
            </a:r>
          </a:p>
        </p:txBody>
      </p:sp>
      <p:sp>
        <p:nvSpPr>
          <p:cNvPr id="20" name="TextBox 19">
            <a:extLst>
              <a:ext uri="{FF2B5EF4-FFF2-40B4-BE49-F238E27FC236}">
                <a16:creationId xmlns:a16="http://schemas.microsoft.com/office/drawing/2014/main" id="{FFCEC9C8-024A-055F-E331-A2D9E0D169C5}"/>
              </a:ext>
            </a:extLst>
          </p:cNvPr>
          <p:cNvSpPr txBox="1"/>
          <p:nvPr/>
        </p:nvSpPr>
        <p:spPr>
          <a:xfrm>
            <a:off x="6672943" y="1951215"/>
            <a:ext cx="5377543" cy="1544012"/>
          </a:xfrm>
          <a:prstGeom prst="rect">
            <a:avLst/>
          </a:prstGeom>
          <a:noFill/>
        </p:spPr>
        <p:txBody>
          <a:bodyPr wrap="square">
            <a:spAutoFit/>
          </a:bodyPr>
          <a:lstStyle/>
          <a:p>
            <a:r>
              <a:rPr lang="en-US" sz="2000" cap="all" dirty="0">
                <a:solidFill>
                  <a:srgbClr val="794C28"/>
                </a:solidFill>
                <a:latin typeface="+mj-lt"/>
              </a:rPr>
              <a:t>   DR. </a:t>
            </a:r>
            <a:r>
              <a:rPr lang="en-US" sz="2000" cap="all">
                <a:solidFill>
                  <a:srgbClr val="794C28"/>
                </a:solidFill>
                <a:latin typeface="+mj-lt"/>
              </a:rPr>
              <a:t>MST. </a:t>
            </a:r>
            <a:r>
              <a:rPr lang="en-US" sz="2000" cap="all" dirty="0">
                <a:solidFill>
                  <a:srgbClr val="794C28"/>
                </a:solidFill>
                <a:latin typeface="+mj-lt"/>
              </a:rPr>
              <a:t>JANNATUL FERDOUS</a:t>
            </a:r>
          </a:p>
          <a:p>
            <a:pPr>
              <a:lnSpc>
                <a:spcPct val="150000"/>
              </a:lnSpc>
            </a:pPr>
            <a:r>
              <a:rPr lang="en-US" sz="2000" cap="all" dirty="0">
                <a:solidFill>
                  <a:srgbClr val="794C28"/>
                </a:solidFill>
                <a:effectLst/>
                <a:latin typeface="+mj-lt"/>
                <a:ea typeface="Times New Roman" panose="02020603050405020304" pitchFamily="18" charset="0"/>
              </a:rPr>
              <a:t>  </a:t>
            </a:r>
            <a:r>
              <a:rPr lang="en-US" sz="2000" dirty="0">
                <a:solidFill>
                  <a:srgbClr val="794C28"/>
                </a:solidFill>
                <a:ea typeface="Times New Roman" panose="02020603050405020304" pitchFamily="18" charset="0"/>
              </a:rPr>
              <a:t> </a:t>
            </a:r>
            <a:r>
              <a:rPr lang="en-US" sz="2000" dirty="0">
                <a:solidFill>
                  <a:srgbClr val="794C28"/>
                </a:solidFill>
                <a:effectLst/>
                <a:ea typeface="Times New Roman" panose="02020603050405020304" pitchFamily="18" charset="0"/>
              </a:rPr>
              <a:t>Professor</a:t>
            </a:r>
          </a:p>
          <a:p>
            <a:pPr marL="196850">
              <a:spcBef>
                <a:spcPts val="985"/>
              </a:spcBef>
            </a:pPr>
            <a:r>
              <a:rPr lang="en-US" dirty="0">
                <a:solidFill>
                  <a:srgbClr val="794C28"/>
                </a:solidFill>
                <a:effectLst/>
                <a:ea typeface="Times New Roman" panose="02020603050405020304" pitchFamily="18" charset="0"/>
              </a:rPr>
              <a:t>Department of </a:t>
            </a:r>
            <a:r>
              <a:rPr lang="en-US" dirty="0">
                <a:solidFill>
                  <a:srgbClr val="794C28"/>
                </a:solidFill>
                <a:ea typeface="Times New Roman" panose="02020603050405020304" pitchFamily="18" charset="0"/>
              </a:rPr>
              <a:t>Computer Science and           Engineering, JKKNIU    </a:t>
            </a:r>
            <a:endParaRPr lang="en-US" dirty="0">
              <a:solidFill>
                <a:srgbClr val="794C28"/>
              </a:solidFill>
              <a:effectLst/>
              <a:ea typeface="Times New Roman" panose="02020603050405020304" pitchFamily="18" charset="0"/>
            </a:endParaRPr>
          </a:p>
        </p:txBody>
      </p:sp>
    </p:spTree>
    <p:extLst>
      <p:ext uri="{BB962C8B-B14F-4D97-AF65-F5344CB8AC3E}">
        <p14:creationId xmlns:p14="http://schemas.microsoft.com/office/powerpoint/2010/main" val="3362980113"/>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2694920" y="-2662969"/>
            <a:ext cx="6857355" cy="12192002"/>
          </a:xfrm>
          <a:prstGeom prst="rect">
            <a:avLst/>
          </a:prstGeom>
        </p:spPr>
      </p:pic>
      <p:sp>
        <p:nvSpPr>
          <p:cNvPr id="52" name="TextBox 51">
            <a:extLst>
              <a:ext uri="{FF2B5EF4-FFF2-40B4-BE49-F238E27FC236}">
                <a16:creationId xmlns:a16="http://schemas.microsoft.com/office/drawing/2014/main" id="{B42D1EED-3CBD-46C9-8EC1-DD9D90952AEE}"/>
              </a:ext>
            </a:extLst>
          </p:cNvPr>
          <p:cNvSpPr txBox="1"/>
          <p:nvPr/>
        </p:nvSpPr>
        <p:spPr>
          <a:xfrm>
            <a:off x="3775756" y="1459971"/>
            <a:ext cx="4640489" cy="769441"/>
          </a:xfrm>
          <a:prstGeom prst="rect">
            <a:avLst/>
          </a:prstGeom>
          <a:noFill/>
        </p:spPr>
        <p:txBody>
          <a:bodyPr wrap="square" rtlCol="0" anchor="ctr">
            <a:spAutoFit/>
          </a:bodyPr>
          <a:lstStyle/>
          <a:p>
            <a:r>
              <a:rPr lang="en-US" altLang="ko-KR" sz="4400" dirty="0">
                <a:solidFill>
                  <a:srgbClr val="794C28"/>
                </a:solidFill>
                <a:latin typeface="+mj-lt"/>
                <a:cs typeface="Arial" panose="020B0604020202020204" pitchFamily="34" charset="0"/>
              </a:rPr>
              <a:t>Table of content</a:t>
            </a:r>
            <a:endParaRPr lang="ko-KR" altLang="en-US" sz="4400" dirty="0">
              <a:solidFill>
                <a:srgbClr val="794C28"/>
              </a:solidFill>
              <a:latin typeface="+mj-lt"/>
              <a:cs typeface="Arial" panose="020B0604020202020204" pitchFamily="34" charset="0"/>
            </a:endParaRPr>
          </a:p>
        </p:txBody>
      </p:sp>
      <p:sp>
        <p:nvSpPr>
          <p:cNvPr id="55" name="Google Shape;229;p22">
            <a:extLst>
              <a:ext uri="{FF2B5EF4-FFF2-40B4-BE49-F238E27FC236}">
                <a16:creationId xmlns:a16="http://schemas.microsoft.com/office/drawing/2014/main" id="{B3E49B7C-0D6A-4091-9161-894456CC99A2}"/>
              </a:ext>
            </a:extLst>
          </p:cNvPr>
          <p:cNvSpPr txBox="1">
            <a:spLocks/>
          </p:cNvSpPr>
          <p:nvPr/>
        </p:nvSpPr>
        <p:spPr>
          <a:xfrm>
            <a:off x="2377730" y="4877941"/>
            <a:ext cx="1889400" cy="502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794C28"/>
                </a:solidFill>
                <a:effectLst/>
                <a:uLnTx/>
                <a:uFillTx/>
                <a:latin typeface="Roboto Light"/>
                <a:ea typeface="Roboto Light"/>
                <a:sym typeface="Roboto Light"/>
              </a:rPr>
              <a:t>Here we will describe the limitations of the project.</a:t>
            </a:r>
          </a:p>
        </p:txBody>
      </p:sp>
      <p:sp>
        <p:nvSpPr>
          <p:cNvPr id="56" name="Google Shape;230;p22">
            <a:extLst>
              <a:ext uri="{FF2B5EF4-FFF2-40B4-BE49-F238E27FC236}">
                <a16:creationId xmlns:a16="http://schemas.microsoft.com/office/drawing/2014/main" id="{F85F2221-9AA4-4C40-B315-A8728B5846B3}"/>
              </a:ext>
            </a:extLst>
          </p:cNvPr>
          <p:cNvSpPr txBox="1">
            <a:spLocks/>
          </p:cNvSpPr>
          <p:nvPr/>
        </p:nvSpPr>
        <p:spPr>
          <a:xfrm>
            <a:off x="3671363" y="4598497"/>
            <a:ext cx="1176900" cy="606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2pPr>
            <a:lvl3pPr marR="0" lvl="2"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3pPr>
            <a:lvl4pPr marR="0" lvl="3"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4pPr>
            <a:lvl5pPr marR="0" lvl="4"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5pPr>
            <a:lvl6pPr marR="0" lvl="5"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6pPr>
            <a:lvl7pPr marR="0" lvl="6"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7pPr>
            <a:lvl8pPr marR="0" lvl="7"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8pPr>
            <a:lvl9pPr marR="0" lvl="8"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9pPr>
          </a:lstStyle>
          <a:p>
            <a:pPr marL="0" marR="0" lvl="0" indent="0" algn="r" defTabSz="914400" rtl="0" eaLnBrk="1" fontAlgn="auto" latinLnBrk="0" hangingPunct="1">
              <a:lnSpc>
                <a:spcPct val="100000"/>
              </a:lnSpc>
              <a:spcBef>
                <a:spcPts val="0"/>
              </a:spcBef>
              <a:spcAft>
                <a:spcPts val="0"/>
              </a:spcAft>
              <a:buClr>
                <a:srgbClr val="48FFD5"/>
              </a:buClr>
              <a:buSzPts val="2400"/>
              <a:buFont typeface="Roboto Black"/>
              <a:buNone/>
              <a:tabLst/>
              <a:defRPr/>
            </a:pPr>
            <a:r>
              <a:rPr kumimoji="0" lang="es" sz="3600" b="0" i="0" u="none" strike="noStrike" kern="0" cap="none" spc="0" normalizeH="0" baseline="0" noProof="0" dirty="0">
                <a:ln>
                  <a:noFill/>
                </a:ln>
                <a:solidFill>
                  <a:srgbClr val="794C28"/>
                </a:solidFill>
                <a:effectLst/>
                <a:uLnTx/>
                <a:uFillTx/>
                <a:latin typeface="Roboto Black"/>
                <a:ea typeface="Roboto Black"/>
                <a:sym typeface="Roboto Black"/>
              </a:rPr>
              <a:t>05</a:t>
            </a:r>
          </a:p>
        </p:txBody>
      </p:sp>
      <p:sp>
        <p:nvSpPr>
          <p:cNvPr id="57" name="Google Shape;231;p22">
            <a:extLst>
              <a:ext uri="{FF2B5EF4-FFF2-40B4-BE49-F238E27FC236}">
                <a16:creationId xmlns:a16="http://schemas.microsoft.com/office/drawing/2014/main" id="{6CB13E2A-E4DA-4714-B3B2-861827B9F3AA}"/>
              </a:ext>
            </a:extLst>
          </p:cNvPr>
          <p:cNvSpPr txBox="1">
            <a:spLocks/>
          </p:cNvSpPr>
          <p:nvPr/>
        </p:nvSpPr>
        <p:spPr>
          <a:xfrm>
            <a:off x="7730577" y="4790749"/>
            <a:ext cx="1889400" cy="502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794C28"/>
                </a:solidFill>
                <a:effectLst/>
                <a:uLnTx/>
                <a:uFillTx/>
                <a:latin typeface="Roboto Light"/>
                <a:ea typeface="Roboto Light"/>
                <a:sym typeface="Roboto Light"/>
              </a:rPr>
              <a:t>Here are some future scope of the project.</a:t>
            </a:r>
          </a:p>
        </p:txBody>
      </p:sp>
      <p:sp>
        <p:nvSpPr>
          <p:cNvPr id="58" name="Google Shape;232;p22">
            <a:extLst>
              <a:ext uri="{FF2B5EF4-FFF2-40B4-BE49-F238E27FC236}">
                <a16:creationId xmlns:a16="http://schemas.microsoft.com/office/drawing/2014/main" id="{EEBA1AC0-21BC-4CCF-A66F-08DEA1C8D0AA}"/>
              </a:ext>
            </a:extLst>
          </p:cNvPr>
          <p:cNvSpPr txBox="1">
            <a:spLocks/>
          </p:cNvSpPr>
          <p:nvPr/>
        </p:nvSpPr>
        <p:spPr>
          <a:xfrm>
            <a:off x="6486477" y="4570547"/>
            <a:ext cx="1176900" cy="606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2pPr>
            <a:lvl3pPr marR="0" lvl="2"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3pPr>
            <a:lvl4pPr marR="0" lvl="3"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4pPr>
            <a:lvl5pPr marR="0" lvl="4"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5pPr>
            <a:lvl6pPr marR="0" lvl="5"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6pPr>
            <a:lvl7pPr marR="0" lvl="6"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7pPr>
            <a:lvl8pPr marR="0" lvl="7"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8pPr>
            <a:lvl9pPr marR="0" lvl="8"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9pPr>
          </a:lstStyle>
          <a:p>
            <a:pPr marL="0" marR="0" lvl="0" indent="0" algn="r" defTabSz="914400" rtl="0" eaLnBrk="1" fontAlgn="auto" latinLnBrk="0" hangingPunct="1">
              <a:lnSpc>
                <a:spcPct val="100000"/>
              </a:lnSpc>
              <a:spcBef>
                <a:spcPts val="0"/>
              </a:spcBef>
              <a:spcAft>
                <a:spcPts val="0"/>
              </a:spcAft>
              <a:buClr>
                <a:srgbClr val="48FFD5"/>
              </a:buClr>
              <a:buSzPts val="2400"/>
              <a:buFont typeface="Roboto Black"/>
              <a:buNone/>
              <a:tabLst/>
              <a:defRPr/>
            </a:pPr>
            <a:r>
              <a:rPr kumimoji="0" lang="es" sz="3600" b="0" i="0" u="none" strike="noStrike" kern="0" cap="none" spc="0" normalizeH="0" baseline="0" noProof="0" dirty="0">
                <a:ln>
                  <a:noFill/>
                </a:ln>
                <a:solidFill>
                  <a:srgbClr val="794C28"/>
                </a:solidFill>
                <a:effectLst/>
                <a:uLnTx/>
                <a:uFillTx/>
                <a:latin typeface="Roboto Black"/>
                <a:ea typeface="Roboto Black"/>
                <a:sym typeface="Roboto Black"/>
              </a:rPr>
              <a:t>06</a:t>
            </a:r>
          </a:p>
        </p:txBody>
      </p:sp>
      <p:sp>
        <p:nvSpPr>
          <p:cNvPr id="59" name="Google Shape;233;p22">
            <a:extLst>
              <a:ext uri="{FF2B5EF4-FFF2-40B4-BE49-F238E27FC236}">
                <a16:creationId xmlns:a16="http://schemas.microsoft.com/office/drawing/2014/main" id="{A40C5B13-7A28-4970-B974-8A70E5930CC2}"/>
              </a:ext>
            </a:extLst>
          </p:cNvPr>
          <p:cNvSpPr txBox="1">
            <a:spLocks/>
          </p:cNvSpPr>
          <p:nvPr/>
        </p:nvSpPr>
        <p:spPr>
          <a:xfrm>
            <a:off x="2045102" y="2853911"/>
            <a:ext cx="2010000" cy="502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9pPr>
          </a:lstStyle>
          <a:p>
            <a:pPr marL="0" marR="0" lvl="0" indent="0" algn="r" defTabSz="914400" rtl="0" eaLnBrk="1" fontAlgn="auto" latinLnBrk="0" hangingPunct="1">
              <a:lnSpc>
                <a:spcPct val="100000"/>
              </a:lnSpc>
              <a:spcBef>
                <a:spcPts val="0"/>
              </a:spcBef>
              <a:spcAft>
                <a:spcPts val="0"/>
              </a:spcAft>
              <a:buClr>
                <a:srgbClr val="48FFD5"/>
              </a:buClr>
              <a:buSzPts val="900"/>
              <a:buFont typeface="Roboto Light"/>
              <a:buNone/>
              <a:tabLst/>
              <a:defRPr/>
            </a:pPr>
            <a:r>
              <a:rPr kumimoji="0" lang="en-US" sz="1100" b="0" i="0" u="none" strike="noStrike" kern="0" cap="none" spc="0" normalizeH="0" baseline="0" noProof="0" dirty="0">
                <a:ln>
                  <a:noFill/>
                </a:ln>
                <a:solidFill>
                  <a:srgbClr val="794C28"/>
                </a:solidFill>
                <a:effectLst/>
                <a:uLnTx/>
                <a:uFillTx/>
                <a:latin typeface="Roboto Light"/>
                <a:ea typeface="Roboto Light"/>
                <a:sym typeface="Roboto Light"/>
              </a:rPr>
              <a:t>Here we will describe what the project will serve</a:t>
            </a:r>
          </a:p>
        </p:txBody>
      </p:sp>
      <p:sp>
        <p:nvSpPr>
          <p:cNvPr id="60" name="Google Shape;234;p22">
            <a:extLst>
              <a:ext uri="{FF2B5EF4-FFF2-40B4-BE49-F238E27FC236}">
                <a16:creationId xmlns:a16="http://schemas.microsoft.com/office/drawing/2014/main" id="{01322986-78BE-40C5-A458-3183B2C52235}"/>
              </a:ext>
            </a:extLst>
          </p:cNvPr>
          <p:cNvSpPr txBox="1">
            <a:spLocks/>
          </p:cNvSpPr>
          <p:nvPr/>
        </p:nvSpPr>
        <p:spPr>
          <a:xfrm>
            <a:off x="4146927" y="2633261"/>
            <a:ext cx="1176900" cy="606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1pPr>
            <a:lvl2pPr marR="0" lvl="1"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2pPr>
            <a:lvl3pPr marR="0" lvl="2"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3pPr>
            <a:lvl4pPr marR="0" lvl="3"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4pPr>
            <a:lvl5pPr marR="0" lvl="4"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5pPr>
            <a:lvl6pPr marR="0" lvl="5"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6pPr>
            <a:lvl7pPr marR="0" lvl="6"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7pPr>
            <a:lvl8pPr marR="0" lvl="7"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8pPr>
            <a:lvl9pPr marR="0" lvl="8"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9pPr>
          </a:lstStyle>
          <a:p>
            <a:pPr marL="0" marR="0" lvl="0" indent="0" algn="l" defTabSz="914400" rtl="0" eaLnBrk="1" fontAlgn="auto" latinLnBrk="0" hangingPunct="1">
              <a:lnSpc>
                <a:spcPct val="100000"/>
              </a:lnSpc>
              <a:spcBef>
                <a:spcPts val="0"/>
              </a:spcBef>
              <a:spcAft>
                <a:spcPts val="0"/>
              </a:spcAft>
              <a:buClr>
                <a:srgbClr val="48FFD5"/>
              </a:buClr>
              <a:buSzPts val="2400"/>
              <a:buFont typeface="Roboto Black"/>
              <a:buNone/>
              <a:tabLst/>
              <a:defRPr/>
            </a:pPr>
            <a:r>
              <a:rPr kumimoji="0" lang="es" sz="3600" b="0" i="0" u="none" strike="noStrike" kern="0" cap="none" spc="0" normalizeH="0" baseline="0" noProof="0" dirty="0">
                <a:ln>
                  <a:noFill/>
                </a:ln>
                <a:solidFill>
                  <a:srgbClr val="794C28"/>
                </a:solidFill>
                <a:effectLst/>
                <a:uLnTx/>
                <a:uFillTx/>
                <a:latin typeface="Roboto Black"/>
                <a:ea typeface="Roboto Black"/>
                <a:sym typeface="Roboto Black"/>
              </a:rPr>
              <a:t>01</a:t>
            </a:r>
          </a:p>
        </p:txBody>
      </p:sp>
      <p:sp>
        <p:nvSpPr>
          <p:cNvPr id="61" name="Google Shape;235;p22">
            <a:extLst>
              <a:ext uri="{FF2B5EF4-FFF2-40B4-BE49-F238E27FC236}">
                <a16:creationId xmlns:a16="http://schemas.microsoft.com/office/drawing/2014/main" id="{4131D284-596A-4756-9901-A2126487D518}"/>
              </a:ext>
            </a:extLst>
          </p:cNvPr>
          <p:cNvSpPr txBox="1">
            <a:spLocks/>
          </p:cNvSpPr>
          <p:nvPr/>
        </p:nvSpPr>
        <p:spPr>
          <a:xfrm>
            <a:off x="2049559" y="3810384"/>
            <a:ext cx="2010000" cy="502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794C28"/>
                </a:solidFill>
                <a:effectLst/>
                <a:uLnTx/>
                <a:uFillTx/>
                <a:latin typeface="Roboto Light"/>
                <a:ea typeface="Roboto Light"/>
                <a:sym typeface="Roboto Light"/>
              </a:rPr>
              <a:t>We will describe the flow of the project</a:t>
            </a:r>
          </a:p>
        </p:txBody>
      </p:sp>
      <p:sp>
        <p:nvSpPr>
          <p:cNvPr id="62" name="Google Shape;236;p22">
            <a:extLst>
              <a:ext uri="{FF2B5EF4-FFF2-40B4-BE49-F238E27FC236}">
                <a16:creationId xmlns:a16="http://schemas.microsoft.com/office/drawing/2014/main" id="{59C99062-B959-4513-9550-A78008AA690E}"/>
              </a:ext>
            </a:extLst>
          </p:cNvPr>
          <p:cNvSpPr txBox="1">
            <a:spLocks/>
          </p:cNvSpPr>
          <p:nvPr/>
        </p:nvSpPr>
        <p:spPr>
          <a:xfrm>
            <a:off x="4151384" y="3561759"/>
            <a:ext cx="1176900" cy="606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1pPr>
            <a:lvl2pPr marR="0" lvl="1"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2pPr>
            <a:lvl3pPr marR="0" lvl="2"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3pPr>
            <a:lvl4pPr marR="0" lvl="3"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4pPr>
            <a:lvl5pPr marR="0" lvl="4"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5pPr>
            <a:lvl6pPr marR="0" lvl="5"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6pPr>
            <a:lvl7pPr marR="0" lvl="6"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7pPr>
            <a:lvl8pPr marR="0" lvl="7"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8pPr>
            <a:lvl9pPr marR="0" lvl="8"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9pPr>
          </a:lstStyle>
          <a:p>
            <a:pPr marL="0" marR="0" lvl="0" indent="0" algn="l" defTabSz="914400" rtl="0" eaLnBrk="1" fontAlgn="auto" latinLnBrk="0" hangingPunct="1">
              <a:lnSpc>
                <a:spcPct val="100000"/>
              </a:lnSpc>
              <a:spcBef>
                <a:spcPts val="0"/>
              </a:spcBef>
              <a:spcAft>
                <a:spcPts val="0"/>
              </a:spcAft>
              <a:buClr>
                <a:srgbClr val="48FFD5"/>
              </a:buClr>
              <a:buSzPts val="2400"/>
              <a:buFont typeface="Roboto Black"/>
              <a:buNone/>
              <a:tabLst/>
              <a:defRPr/>
            </a:pPr>
            <a:r>
              <a:rPr kumimoji="0" lang="es" sz="3600" b="0" i="0" u="none" strike="noStrike" kern="0" cap="none" spc="0" normalizeH="0" baseline="0" noProof="0" dirty="0">
                <a:ln>
                  <a:noFill/>
                </a:ln>
                <a:solidFill>
                  <a:srgbClr val="794C28"/>
                </a:solidFill>
                <a:effectLst/>
                <a:uLnTx/>
                <a:uFillTx/>
                <a:latin typeface="Roboto Black"/>
                <a:ea typeface="Roboto Black"/>
                <a:sym typeface="Roboto Black"/>
              </a:rPr>
              <a:t>03</a:t>
            </a:r>
          </a:p>
        </p:txBody>
      </p:sp>
      <p:sp>
        <p:nvSpPr>
          <p:cNvPr id="63" name="Google Shape;239;p22">
            <a:extLst>
              <a:ext uri="{FF2B5EF4-FFF2-40B4-BE49-F238E27FC236}">
                <a16:creationId xmlns:a16="http://schemas.microsoft.com/office/drawing/2014/main" id="{4C79F357-9B7F-4EA7-A134-73EEE7449110}"/>
              </a:ext>
            </a:extLst>
          </p:cNvPr>
          <p:cNvSpPr txBox="1">
            <a:spLocks/>
          </p:cNvSpPr>
          <p:nvPr/>
        </p:nvSpPr>
        <p:spPr>
          <a:xfrm>
            <a:off x="1056261" y="2539111"/>
            <a:ext cx="2982579" cy="439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1pPr>
            <a:lvl2pPr marR="0" lvl="1"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2pPr>
            <a:lvl3pPr marR="0" lvl="2"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3pPr>
            <a:lvl4pPr marR="0" lvl="3"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4pPr>
            <a:lvl5pPr marR="0" lvl="4"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5pPr>
            <a:lvl6pPr marR="0" lvl="5"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6pPr>
            <a:lvl7pPr marR="0" lvl="6"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7pPr>
            <a:lvl8pPr marR="0" lvl="7"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8pPr>
            <a:lvl9pPr marR="0" lvl="8"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9pPr>
          </a:lstStyle>
          <a:p>
            <a:pPr marL="0" marR="0" lvl="0" indent="0" algn="r" defTabSz="914400" rtl="0" eaLnBrk="1" fontAlgn="auto" latinLnBrk="0" hangingPunct="1">
              <a:lnSpc>
                <a:spcPct val="100000"/>
              </a:lnSpc>
              <a:spcBef>
                <a:spcPts val="0"/>
              </a:spcBef>
              <a:spcAft>
                <a:spcPts val="0"/>
              </a:spcAft>
              <a:buClr>
                <a:srgbClr val="FFFFFF"/>
              </a:buClr>
              <a:buSzPts val="1200"/>
              <a:buFont typeface="Roboto Black"/>
              <a:buNone/>
              <a:tabLst/>
              <a:defRPr/>
            </a:pPr>
            <a:r>
              <a:rPr kumimoji="0" lang="en-US" sz="1800" b="0" i="0" u="none" strike="noStrike" kern="0" cap="none" spc="0" normalizeH="0" baseline="0" noProof="0" dirty="0">
                <a:ln>
                  <a:noFill/>
                </a:ln>
                <a:solidFill>
                  <a:srgbClr val="794C28"/>
                </a:solidFill>
                <a:effectLst/>
                <a:uLnTx/>
                <a:uFillTx/>
                <a:latin typeface="Roboto Black"/>
                <a:ea typeface="Roboto Black"/>
                <a:sym typeface="Roboto Black"/>
              </a:rPr>
              <a:t> Introduction</a:t>
            </a:r>
          </a:p>
        </p:txBody>
      </p:sp>
      <p:sp>
        <p:nvSpPr>
          <p:cNvPr id="64" name="Google Shape;240;p22">
            <a:extLst>
              <a:ext uri="{FF2B5EF4-FFF2-40B4-BE49-F238E27FC236}">
                <a16:creationId xmlns:a16="http://schemas.microsoft.com/office/drawing/2014/main" id="{40FB8D48-5466-4B32-A20F-2950D8E37E6A}"/>
              </a:ext>
            </a:extLst>
          </p:cNvPr>
          <p:cNvSpPr txBox="1">
            <a:spLocks/>
          </p:cNvSpPr>
          <p:nvPr/>
        </p:nvSpPr>
        <p:spPr>
          <a:xfrm>
            <a:off x="1359102" y="3572422"/>
            <a:ext cx="2684195" cy="3625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1pPr>
            <a:lvl2pPr marR="0" lvl="1"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2pPr>
            <a:lvl3pPr marR="0" lvl="2"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3pPr>
            <a:lvl4pPr marR="0" lvl="3"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4pPr>
            <a:lvl5pPr marR="0" lvl="4"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5pPr>
            <a:lvl6pPr marR="0" lvl="5"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6pPr>
            <a:lvl7pPr marR="0" lvl="6"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7pPr>
            <a:lvl8pPr marR="0" lvl="7"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8pPr>
            <a:lvl9pPr marR="0" lvl="8"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0" dirty="0">
                <a:solidFill>
                  <a:srgbClr val="794C28"/>
                </a:solidFill>
              </a:rPr>
              <a:t>Application</a:t>
            </a:r>
            <a:r>
              <a:rPr kumimoji="0" lang="en-US" sz="1800" b="0" i="0" u="none" strike="noStrike" kern="0" cap="none" spc="0" normalizeH="0" baseline="0" noProof="0" dirty="0">
                <a:ln>
                  <a:noFill/>
                </a:ln>
                <a:solidFill>
                  <a:srgbClr val="794C28"/>
                </a:solidFill>
                <a:effectLst/>
                <a:uLnTx/>
                <a:uFillTx/>
                <a:latin typeface="Roboto Black"/>
                <a:ea typeface="Roboto Black"/>
                <a:sym typeface="Roboto Black"/>
              </a:rPr>
              <a:t> Flow</a:t>
            </a:r>
          </a:p>
        </p:txBody>
      </p:sp>
      <p:sp>
        <p:nvSpPr>
          <p:cNvPr id="66" name="Google Shape;243;p22">
            <a:extLst>
              <a:ext uri="{FF2B5EF4-FFF2-40B4-BE49-F238E27FC236}">
                <a16:creationId xmlns:a16="http://schemas.microsoft.com/office/drawing/2014/main" id="{C620A6E0-ECFF-4679-949F-D7983C2413C9}"/>
              </a:ext>
            </a:extLst>
          </p:cNvPr>
          <p:cNvSpPr txBox="1">
            <a:spLocks/>
          </p:cNvSpPr>
          <p:nvPr/>
        </p:nvSpPr>
        <p:spPr>
          <a:xfrm>
            <a:off x="2391018" y="4563141"/>
            <a:ext cx="2076000" cy="4393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2pPr>
            <a:lvl3pPr marR="0" lvl="2"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3pPr>
            <a:lvl4pPr marR="0" lvl="3"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4pPr>
            <a:lvl5pPr marR="0" lvl="4"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5pPr>
            <a:lvl6pPr marR="0" lvl="5"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6pPr>
            <a:lvl7pPr marR="0" lvl="6"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7pPr>
            <a:lvl8pPr marR="0" lvl="7"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8pPr>
            <a:lvl9pPr marR="0" lvl="8"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0" dirty="0">
                <a:solidFill>
                  <a:srgbClr val="794C28"/>
                </a:solidFill>
              </a:rPr>
              <a:t>Limitations</a:t>
            </a:r>
            <a:endParaRPr kumimoji="0" lang="en-US" sz="1800" b="0" i="0" u="none" strike="noStrike" kern="0" cap="none" spc="0" normalizeH="0" baseline="0" noProof="0" dirty="0">
              <a:ln>
                <a:noFill/>
              </a:ln>
              <a:solidFill>
                <a:srgbClr val="794C28"/>
              </a:solidFill>
              <a:effectLst/>
              <a:uLnTx/>
              <a:uFillTx/>
              <a:sym typeface="Roboto Black"/>
            </a:endParaRPr>
          </a:p>
        </p:txBody>
      </p:sp>
      <p:sp>
        <p:nvSpPr>
          <p:cNvPr id="67" name="Google Shape;244;p22">
            <a:extLst>
              <a:ext uri="{FF2B5EF4-FFF2-40B4-BE49-F238E27FC236}">
                <a16:creationId xmlns:a16="http://schemas.microsoft.com/office/drawing/2014/main" id="{9AFF9DC0-D4EC-4C8A-879C-0992B3BDEEFA}"/>
              </a:ext>
            </a:extLst>
          </p:cNvPr>
          <p:cNvSpPr txBox="1">
            <a:spLocks/>
          </p:cNvSpPr>
          <p:nvPr/>
        </p:nvSpPr>
        <p:spPr>
          <a:xfrm>
            <a:off x="7743865" y="4511299"/>
            <a:ext cx="2076000" cy="40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2pPr>
            <a:lvl3pPr marR="0" lvl="2"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3pPr>
            <a:lvl4pPr marR="0" lvl="3"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4pPr>
            <a:lvl5pPr marR="0" lvl="4"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5pPr>
            <a:lvl6pPr marR="0" lvl="5"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6pPr>
            <a:lvl7pPr marR="0" lvl="6"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7pPr>
            <a:lvl8pPr marR="0" lvl="7"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8pPr>
            <a:lvl9pPr marR="0" lvl="8"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800" b="0" i="0" u="none" strike="noStrike" kern="0" cap="none" spc="0" normalizeH="0" baseline="0" noProof="0" dirty="0">
                <a:ln>
                  <a:noFill/>
                </a:ln>
                <a:solidFill>
                  <a:srgbClr val="794C28"/>
                </a:solidFill>
                <a:effectLst/>
                <a:uLnTx/>
                <a:uFillTx/>
                <a:latin typeface="Roboto Black"/>
                <a:ea typeface="Roboto Black"/>
                <a:sym typeface="Roboto Black"/>
              </a:rPr>
              <a:t>Future scope</a:t>
            </a:r>
          </a:p>
        </p:txBody>
      </p:sp>
      <p:grpSp>
        <p:nvGrpSpPr>
          <p:cNvPr id="68" name="Google Shape;246;p22">
            <a:extLst>
              <a:ext uri="{FF2B5EF4-FFF2-40B4-BE49-F238E27FC236}">
                <a16:creationId xmlns:a16="http://schemas.microsoft.com/office/drawing/2014/main" id="{EE57FD82-C9A8-4718-9CD0-723F7423F4F0}"/>
              </a:ext>
            </a:extLst>
          </p:cNvPr>
          <p:cNvGrpSpPr/>
          <p:nvPr/>
        </p:nvGrpSpPr>
        <p:grpSpPr>
          <a:xfrm>
            <a:off x="4917208" y="2567390"/>
            <a:ext cx="610585" cy="606600"/>
            <a:chOff x="6226275" y="3911538"/>
            <a:chExt cx="900325" cy="894450"/>
          </a:xfrm>
          <a:solidFill>
            <a:srgbClr val="794C28"/>
          </a:solidFill>
        </p:grpSpPr>
        <p:sp>
          <p:nvSpPr>
            <p:cNvPr id="69" name="Google Shape;247;p22">
              <a:extLst>
                <a:ext uri="{FF2B5EF4-FFF2-40B4-BE49-F238E27FC236}">
                  <a16:creationId xmlns:a16="http://schemas.microsoft.com/office/drawing/2014/main" id="{8AF7ED8E-4903-4B96-BE69-65AAA26DB308}"/>
                </a:ext>
              </a:extLst>
            </p:cNvPr>
            <p:cNvSpPr/>
            <p:nvPr/>
          </p:nvSpPr>
          <p:spPr>
            <a:xfrm>
              <a:off x="6355100" y="4405488"/>
              <a:ext cx="87300" cy="116625"/>
            </a:xfrm>
            <a:custGeom>
              <a:avLst/>
              <a:gdLst/>
              <a:ahLst/>
              <a:cxnLst/>
              <a:rect l="l" t="t" r="r" b="b"/>
              <a:pathLst>
                <a:path w="3492" h="4665" extrusionOk="0">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794C28"/>
                </a:solidFill>
                <a:effectLst/>
                <a:uLnTx/>
                <a:uFillTx/>
                <a:latin typeface="Arial"/>
                <a:cs typeface="Arial"/>
                <a:sym typeface="Arial"/>
              </a:endParaRPr>
            </a:p>
          </p:txBody>
        </p:sp>
        <p:sp>
          <p:nvSpPr>
            <p:cNvPr id="70" name="Google Shape;248;p22">
              <a:extLst>
                <a:ext uri="{FF2B5EF4-FFF2-40B4-BE49-F238E27FC236}">
                  <a16:creationId xmlns:a16="http://schemas.microsoft.com/office/drawing/2014/main" id="{6992E4B3-CEBB-4949-BC27-8E724026FBC3}"/>
                </a:ext>
              </a:extLst>
            </p:cNvPr>
            <p:cNvSpPr/>
            <p:nvPr/>
          </p:nvSpPr>
          <p:spPr>
            <a:xfrm>
              <a:off x="6514125" y="4593038"/>
              <a:ext cx="119900" cy="87550"/>
            </a:xfrm>
            <a:custGeom>
              <a:avLst/>
              <a:gdLst/>
              <a:ahLst/>
              <a:cxnLst/>
              <a:rect l="l" t="t" r="r" b="b"/>
              <a:pathLst>
                <a:path w="4796" h="3502" extrusionOk="0">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794C28"/>
                </a:solidFill>
                <a:effectLst/>
                <a:uLnTx/>
                <a:uFillTx/>
                <a:latin typeface="Arial"/>
                <a:cs typeface="Arial"/>
                <a:sym typeface="Arial"/>
              </a:endParaRPr>
            </a:p>
          </p:txBody>
        </p:sp>
        <p:sp>
          <p:nvSpPr>
            <p:cNvPr id="71" name="Google Shape;249;p22">
              <a:extLst>
                <a:ext uri="{FF2B5EF4-FFF2-40B4-BE49-F238E27FC236}">
                  <a16:creationId xmlns:a16="http://schemas.microsoft.com/office/drawing/2014/main" id="{C0580A48-8679-4645-A875-5C5E2D61F492}"/>
                </a:ext>
              </a:extLst>
            </p:cNvPr>
            <p:cNvSpPr/>
            <p:nvPr/>
          </p:nvSpPr>
          <p:spPr>
            <a:xfrm>
              <a:off x="6330650" y="4455438"/>
              <a:ext cx="258525" cy="246400"/>
            </a:xfrm>
            <a:custGeom>
              <a:avLst/>
              <a:gdLst/>
              <a:ahLst/>
              <a:cxnLst/>
              <a:rect l="l" t="t" r="r" b="b"/>
              <a:pathLst>
                <a:path w="10341" h="9856" extrusionOk="0">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794C28"/>
                </a:solidFill>
                <a:effectLst/>
                <a:uLnTx/>
                <a:uFillTx/>
                <a:latin typeface="Arial"/>
                <a:cs typeface="Arial"/>
                <a:sym typeface="Arial"/>
              </a:endParaRPr>
            </a:p>
          </p:txBody>
        </p:sp>
        <p:sp>
          <p:nvSpPr>
            <p:cNvPr id="72" name="Google Shape;250;p22">
              <a:extLst>
                <a:ext uri="{FF2B5EF4-FFF2-40B4-BE49-F238E27FC236}">
                  <a16:creationId xmlns:a16="http://schemas.microsoft.com/office/drawing/2014/main" id="{4B07747C-D756-4FEB-9717-21A0DBB1E6A7}"/>
                </a:ext>
              </a:extLst>
            </p:cNvPr>
            <p:cNvSpPr/>
            <p:nvPr/>
          </p:nvSpPr>
          <p:spPr>
            <a:xfrm>
              <a:off x="6226275" y="4198463"/>
              <a:ext cx="243025" cy="181575"/>
            </a:xfrm>
            <a:custGeom>
              <a:avLst/>
              <a:gdLst/>
              <a:ahLst/>
              <a:cxnLst/>
              <a:rect l="l" t="t" r="r" b="b"/>
              <a:pathLst>
                <a:path w="9721" h="7263" extrusionOk="0">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794C28"/>
                </a:solidFill>
                <a:effectLst/>
                <a:uLnTx/>
                <a:uFillTx/>
                <a:latin typeface="Arial"/>
                <a:cs typeface="Arial"/>
                <a:sym typeface="Arial"/>
              </a:endParaRPr>
            </a:p>
          </p:txBody>
        </p:sp>
        <p:sp>
          <p:nvSpPr>
            <p:cNvPr id="73" name="Google Shape;251;p22">
              <a:extLst>
                <a:ext uri="{FF2B5EF4-FFF2-40B4-BE49-F238E27FC236}">
                  <a16:creationId xmlns:a16="http://schemas.microsoft.com/office/drawing/2014/main" id="{53253055-BB6F-4B07-9692-99A31650F140}"/>
                </a:ext>
              </a:extLst>
            </p:cNvPr>
            <p:cNvSpPr/>
            <p:nvPr/>
          </p:nvSpPr>
          <p:spPr>
            <a:xfrm>
              <a:off x="6656850" y="4568588"/>
              <a:ext cx="188400" cy="237400"/>
            </a:xfrm>
            <a:custGeom>
              <a:avLst/>
              <a:gdLst/>
              <a:ahLst/>
              <a:cxnLst/>
              <a:rect l="l" t="t" r="r" b="b"/>
              <a:pathLst>
                <a:path w="7536" h="9496" extrusionOk="0">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794C28"/>
                </a:solidFill>
                <a:effectLst/>
                <a:uLnTx/>
                <a:uFillTx/>
                <a:latin typeface="Arial"/>
                <a:cs typeface="Arial"/>
                <a:sym typeface="Arial"/>
              </a:endParaRPr>
            </a:p>
          </p:txBody>
        </p:sp>
        <p:sp>
          <p:nvSpPr>
            <p:cNvPr id="74" name="Google Shape;252;p22">
              <a:extLst>
                <a:ext uri="{FF2B5EF4-FFF2-40B4-BE49-F238E27FC236}">
                  <a16:creationId xmlns:a16="http://schemas.microsoft.com/office/drawing/2014/main" id="{4A380422-3D6E-420E-A30C-5EDD2DC60882}"/>
                </a:ext>
              </a:extLst>
            </p:cNvPr>
            <p:cNvSpPr/>
            <p:nvPr/>
          </p:nvSpPr>
          <p:spPr>
            <a:xfrm>
              <a:off x="6718825" y="4152263"/>
              <a:ext cx="172100" cy="156800"/>
            </a:xfrm>
            <a:custGeom>
              <a:avLst/>
              <a:gdLst/>
              <a:ahLst/>
              <a:cxnLst/>
              <a:rect l="l" t="t" r="r" b="b"/>
              <a:pathLst>
                <a:path w="6884" h="6272" extrusionOk="0">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794C28"/>
                </a:solidFill>
                <a:effectLst/>
                <a:uLnTx/>
                <a:uFillTx/>
                <a:latin typeface="Arial"/>
                <a:cs typeface="Arial"/>
                <a:sym typeface="Arial"/>
              </a:endParaRPr>
            </a:p>
          </p:txBody>
        </p:sp>
        <p:sp>
          <p:nvSpPr>
            <p:cNvPr id="75" name="Google Shape;253;p22">
              <a:extLst>
                <a:ext uri="{FF2B5EF4-FFF2-40B4-BE49-F238E27FC236}">
                  <a16:creationId xmlns:a16="http://schemas.microsoft.com/office/drawing/2014/main" id="{F97D98DF-ABF1-45F4-BBEA-D14172E5B94F}"/>
                </a:ext>
              </a:extLst>
            </p:cNvPr>
            <p:cNvSpPr/>
            <p:nvPr/>
          </p:nvSpPr>
          <p:spPr>
            <a:xfrm>
              <a:off x="6906375" y="3911538"/>
              <a:ext cx="220225" cy="216700"/>
            </a:xfrm>
            <a:custGeom>
              <a:avLst/>
              <a:gdLst/>
              <a:ahLst/>
              <a:cxnLst/>
              <a:rect l="l" t="t" r="r" b="b"/>
              <a:pathLst>
                <a:path w="8809" h="8668" extrusionOk="0">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794C28"/>
                </a:solidFill>
                <a:effectLst/>
                <a:uLnTx/>
                <a:uFillTx/>
                <a:latin typeface="Arial"/>
                <a:cs typeface="Arial"/>
                <a:sym typeface="Arial"/>
              </a:endParaRPr>
            </a:p>
          </p:txBody>
        </p:sp>
        <p:sp>
          <p:nvSpPr>
            <p:cNvPr id="76" name="Google Shape;254;p22">
              <a:extLst>
                <a:ext uri="{FF2B5EF4-FFF2-40B4-BE49-F238E27FC236}">
                  <a16:creationId xmlns:a16="http://schemas.microsoft.com/office/drawing/2014/main" id="{5CA54525-E9C1-4529-828D-82776B4C5C73}"/>
                </a:ext>
              </a:extLst>
            </p:cNvPr>
            <p:cNvSpPr/>
            <p:nvPr/>
          </p:nvSpPr>
          <p:spPr>
            <a:xfrm>
              <a:off x="6429325" y="3953688"/>
              <a:ext cx="655675" cy="654050"/>
            </a:xfrm>
            <a:custGeom>
              <a:avLst/>
              <a:gdLst/>
              <a:ahLst/>
              <a:cxnLst/>
              <a:rect l="l" t="t" r="r" b="b"/>
              <a:pathLst>
                <a:path w="26227" h="26162" extrusionOk="0">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794C28"/>
                </a:solidFill>
                <a:effectLst/>
                <a:uLnTx/>
                <a:uFillTx/>
                <a:latin typeface="Arial"/>
                <a:cs typeface="Arial"/>
                <a:sym typeface="Arial"/>
              </a:endParaRPr>
            </a:p>
          </p:txBody>
        </p:sp>
      </p:grpSp>
      <p:cxnSp>
        <p:nvCxnSpPr>
          <p:cNvPr id="78" name="Google Shape;265;p22">
            <a:extLst>
              <a:ext uri="{FF2B5EF4-FFF2-40B4-BE49-F238E27FC236}">
                <a16:creationId xmlns:a16="http://schemas.microsoft.com/office/drawing/2014/main" id="{60DDD7AB-626B-49F2-AC6A-50D44F7EB57E}"/>
              </a:ext>
            </a:extLst>
          </p:cNvPr>
          <p:cNvCxnSpPr>
            <a:cxnSpLocks/>
          </p:cNvCxnSpPr>
          <p:nvPr/>
        </p:nvCxnSpPr>
        <p:spPr>
          <a:xfrm flipV="1">
            <a:off x="3288137" y="2229413"/>
            <a:ext cx="5615726" cy="16313"/>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0" name="Google Shape;229;p22">
            <a:extLst>
              <a:ext uri="{FF2B5EF4-FFF2-40B4-BE49-F238E27FC236}">
                <a16:creationId xmlns:a16="http://schemas.microsoft.com/office/drawing/2014/main" id="{4C339744-4CD8-42E5-8FC1-117DF190A77C}"/>
              </a:ext>
            </a:extLst>
          </p:cNvPr>
          <p:cNvSpPr txBox="1">
            <a:spLocks/>
          </p:cNvSpPr>
          <p:nvPr/>
        </p:nvSpPr>
        <p:spPr>
          <a:xfrm>
            <a:off x="7752890" y="2849350"/>
            <a:ext cx="1889400" cy="502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794C28"/>
                </a:solidFill>
                <a:effectLst/>
                <a:uLnTx/>
                <a:uFillTx/>
                <a:latin typeface="Roboto Light"/>
                <a:ea typeface="Roboto Light"/>
                <a:sym typeface="Roboto Light"/>
              </a:rPr>
              <a:t>Here we will describe the development stage.</a:t>
            </a:r>
          </a:p>
        </p:txBody>
      </p:sp>
      <p:pic>
        <p:nvPicPr>
          <p:cNvPr id="79" name="Picture 78">
            <a:extLst>
              <a:ext uri="{FF2B5EF4-FFF2-40B4-BE49-F238E27FC236}">
                <a16:creationId xmlns:a16="http://schemas.microsoft.com/office/drawing/2014/main" id="{34BC664B-7FC5-4187-8C2E-E24E1EEBC3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62929" y="3506567"/>
            <a:ext cx="548640" cy="548640"/>
          </a:xfrm>
          <a:prstGeom prst="rect">
            <a:avLst/>
          </a:prstGeom>
          <a:noFill/>
          <a:ln>
            <a:noFill/>
          </a:ln>
        </p:spPr>
      </p:pic>
      <p:sp>
        <p:nvSpPr>
          <p:cNvPr id="81" name="Google Shape;230;p22">
            <a:extLst>
              <a:ext uri="{FF2B5EF4-FFF2-40B4-BE49-F238E27FC236}">
                <a16:creationId xmlns:a16="http://schemas.microsoft.com/office/drawing/2014/main" id="{426FA8E7-42A7-454A-9641-6698D808FCCF}"/>
              </a:ext>
            </a:extLst>
          </p:cNvPr>
          <p:cNvSpPr txBox="1">
            <a:spLocks/>
          </p:cNvSpPr>
          <p:nvPr/>
        </p:nvSpPr>
        <p:spPr>
          <a:xfrm>
            <a:off x="6508790" y="2600725"/>
            <a:ext cx="1176900" cy="606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2pPr>
            <a:lvl3pPr marR="0" lvl="2"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3pPr>
            <a:lvl4pPr marR="0" lvl="3"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4pPr>
            <a:lvl5pPr marR="0" lvl="4"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5pPr>
            <a:lvl6pPr marR="0" lvl="5"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6pPr>
            <a:lvl7pPr marR="0" lvl="6"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7pPr>
            <a:lvl8pPr marR="0" lvl="7"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8pPr>
            <a:lvl9pPr marR="0" lvl="8"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9pPr>
          </a:lstStyle>
          <a:p>
            <a:pPr marL="0" marR="0" lvl="0" indent="0" algn="r" defTabSz="914400" rtl="0" eaLnBrk="1" fontAlgn="auto" latinLnBrk="0" hangingPunct="1">
              <a:lnSpc>
                <a:spcPct val="100000"/>
              </a:lnSpc>
              <a:spcBef>
                <a:spcPts val="0"/>
              </a:spcBef>
              <a:spcAft>
                <a:spcPts val="0"/>
              </a:spcAft>
              <a:buClr>
                <a:srgbClr val="48FFD5"/>
              </a:buClr>
              <a:buSzPts val="2400"/>
              <a:buFont typeface="Roboto Black"/>
              <a:buNone/>
              <a:tabLst/>
              <a:defRPr/>
            </a:pPr>
            <a:r>
              <a:rPr kumimoji="0" lang="es" sz="3600" b="0" i="0" u="none" strike="noStrike" kern="0" cap="none" spc="0" normalizeH="0" baseline="0" noProof="0" dirty="0">
                <a:ln>
                  <a:noFill/>
                </a:ln>
                <a:solidFill>
                  <a:srgbClr val="794C28"/>
                </a:solidFill>
                <a:effectLst/>
                <a:uLnTx/>
                <a:uFillTx/>
                <a:latin typeface="Roboto Black"/>
                <a:ea typeface="Roboto Black"/>
                <a:sym typeface="Roboto Black"/>
              </a:rPr>
              <a:t>02</a:t>
            </a:r>
          </a:p>
        </p:txBody>
      </p:sp>
      <p:sp>
        <p:nvSpPr>
          <p:cNvPr id="82" name="Google Shape;243;p22">
            <a:extLst>
              <a:ext uri="{FF2B5EF4-FFF2-40B4-BE49-F238E27FC236}">
                <a16:creationId xmlns:a16="http://schemas.microsoft.com/office/drawing/2014/main" id="{10913F50-8053-4213-B114-3705158F42A1}"/>
              </a:ext>
            </a:extLst>
          </p:cNvPr>
          <p:cNvSpPr txBox="1">
            <a:spLocks/>
          </p:cNvSpPr>
          <p:nvPr/>
        </p:nvSpPr>
        <p:spPr>
          <a:xfrm>
            <a:off x="7766178" y="2534550"/>
            <a:ext cx="2076000" cy="4393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2pPr>
            <a:lvl3pPr marR="0" lvl="2"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3pPr>
            <a:lvl4pPr marR="0" lvl="3"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4pPr>
            <a:lvl5pPr marR="0" lvl="4"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5pPr>
            <a:lvl6pPr marR="0" lvl="5"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6pPr>
            <a:lvl7pPr marR="0" lvl="6"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7pPr>
            <a:lvl8pPr marR="0" lvl="7"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8pPr>
            <a:lvl9pPr marR="0" lvl="8"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0" dirty="0">
                <a:solidFill>
                  <a:srgbClr val="794C28"/>
                </a:solidFill>
              </a:rPr>
              <a:t>Methodology</a:t>
            </a:r>
            <a:endParaRPr kumimoji="0" lang="en-US" sz="1800" b="0" i="0" u="none" strike="noStrike" kern="0" cap="none" spc="0" normalizeH="0" baseline="0" noProof="0" dirty="0">
              <a:ln>
                <a:noFill/>
              </a:ln>
              <a:solidFill>
                <a:srgbClr val="794C28"/>
              </a:solidFill>
              <a:effectLst/>
              <a:uLnTx/>
              <a:uFillTx/>
              <a:sym typeface="Roboto Black"/>
            </a:endParaRPr>
          </a:p>
        </p:txBody>
      </p:sp>
      <p:sp>
        <p:nvSpPr>
          <p:cNvPr id="83" name="Google Shape;263;p22">
            <a:extLst>
              <a:ext uri="{FF2B5EF4-FFF2-40B4-BE49-F238E27FC236}">
                <a16:creationId xmlns:a16="http://schemas.microsoft.com/office/drawing/2014/main" id="{F8DA85AC-5FB0-4576-88A3-930A05A47365}"/>
              </a:ext>
            </a:extLst>
          </p:cNvPr>
          <p:cNvSpPr/>
          <p:nvPr/>
        </p:nvSpPr>
        <p:spPr>
          <a:xfrm>
            <a:off x="6339900" y="2575636"/>
            <a:ext cx="544213" cy="545304"/>
          </a:xfrm>
          <a:custGeom>
            <a:avLst/>
            <a:gdLst/>
            <a:ahLst/>
            <a:cxnLst/>
            <a:rect l="l" t="t" r="r" b="b"/>
            <a:pathLst>
              <a:path w="32426" h="32491" extrusionOk="0">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rgbClr val="794C2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effectLst/>
              <a:uLnTx/>
              <a:uFillTx/>
              <a:latin typeface="Arial"/>
              <a:cs typeface="Arial"/>
              <a:sym typeface="Arial"/>
            </a:endParaRPr>
          </a:p>
        </p:txBody>
      </p:sp>
      <p:pic>
        <p:nvPicPr>
          <p:cNvPr id="84" name="Picture 83">
            <a:extLst>
              <a:ext uri="{FF2B5EF4-FFF2-40B4-BE49-F238E27FC236}">
                <a16:creationId xmlns:a16="http://schemas.microsoft.com/office/drawing/2014/main" id="{002743FA-7D78-4F6D-9B97-67D459292D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35465" y="4500921"/>
            <a:ext cx="792328" cy="792328"/>
          </a:xfrm>
          <a:prstGeom prst="rect">
            <a:avLst/>
          </a:prstGeom>
          <a:noFill/>
          <a:ln w="19050" cap="flat">
            <a:noFill/>
          </a:ln>
          <a:effectLst>
            <a:outerShdw dist="50800" dir="600000" sx="1000" sy="1000" algn="ctr" rotWithShape="0">
              <a:srgbClr val="794C28"/>
            </a:outerShdw>
          </a:effectLst>
        </p:spPr>
        <p:style>
          <a:lnRef idx="2">
            <a:schemeClr val="dk1"/>
          </a:lnRef>
          <a:fillRef idx="1">
            <a:schemeClr val="lt1"/>
          </a:fillRef>
          <a:effectRef idx="0">
            <a:schemeClr val="dk1"/>
          </a:effectRef>
          <a:fontRef idx="minor">
            <a:schemeClr val="dk1"/>
          </a:fontRef>
        </p:style>
      </p:pic>
      <p:sp>
        <p:nvSpPr>
          <p:cNvPr id="85" name="Google Shape;245;p22">
            <a:extLst>
              <a:ext uri="{FF2B5EF4-FFF2-40B4-BE49-F238E27FC236}">
                <a16:creationId xmlns:a16="http://schemas.microsoft.com/office/drawing/2014/main" id="{84CDED82-28C4-48B9-91C3-2C03DBC29CBB}"/>
              </a:ext>
            </a:extLst>
          </p:cNvPr>
          <p:cNvSpPr/>
          <p:nvPr/>
        </p:nvSpPr>
        <p:spPr>
          <a:xfrm>
            <a:off x="6319351" y="4568340"/>
            <a:ext cx="608070" cy="607524"/>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rgbClr val="794C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그룹 583">
            <a:extLst>
              <a:ext uri="{FF2B5EF4-FFF2-40B4-BE49-F238E27FC236}">
                <a16:creationId xmlns:a16="http://schemas.microsoft.com/office/drawing/2014/main" id="{D2FD1A27-31E1-43A9-9105-975D03BB01B7}"/>
              </a:ext>
            </a:extLst>
          </p:cNvPr>
          <p:cNvGrpSpPr/>
          <p:nvPr/>
        </p:nvGrpSpPr>
        <p:grpSpPr>
          <a:xfrm>
            <a:off x="-17295" y="130816"/>
            <a:ext cx="1141093" cy="1052824"/>
            <a:chOff x="2398879" y="5371262"/>
            <a:chExt cx="1009852" cy="931735"/>
          </a:xfrm>
          <a:solidFill>
            <a:schemeClr val="tx1">
              <a:lumMod val="50000"/>
              <a:lumOff val="50000"/>
            </a:schemeClr>
          </a:solidFill>
        </p:grpSpPr>
        <p:sp>
          <p:nvSpPr>
            <p:cNvPr id="38" name="자유형: 도형 584">
              <a:extLst>
                <a:ext uri="{FF2B5EF4-FFF2-40B4-BE49-F238E27FC236}">
                  <a16:creationId xmlns:a16="http://schemas.microsoft.com/office/drawing/2014/main" id="{B974F0C6-11F5-4347-9526-935E710BEDC4}"/>
                </a:ext>
              </a:extLst>
            </p:cNvPr>
            <p:cNvSpPr/>
            <p:nvPr/>
          </p:nvSpPr>
          <p:spPr>
            <a:xfrm>
              <a:off x="2398879" y="5380977"/>
              <a:ext cx="922020" cy="922020"/>
            </a:xfrm>
            <a:custGeom>
              <a:avLst/>
              <a:gdLst>
                <a:gd name="connsiteX0" fmla="*/ 690863 w 922020"/>
                <a:gd name="connsiteY0" fmla="*/ 235676 h 922020"/>
                <a:gd name="connsiteX1" fmla="*/ 690863 w 922020"/>
                <a:gd name="connsiteY1" fmla="*/ 690863 h 922020"/>
                <a:gd name="connsiteX2" fmla="*/ 235676 w 922020"/>
                <a:gd name="connsiteY2" fmla="*/ 690863 h 922020"/>
                <a:gd name="connsiteX3" fmla="*/ 235676 w 922020"/>
                <a:gd name="connsiteY3" fmla="*/ 235676 h 922020"/>
                <a:gd name="connsiteX4" fmla="*/ 690863 w 922020"/>
                <a:gd name="connsiteY4" fmla="*/ 235676 h 922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020" h="922020">
                  <a:moveTo>
                    <a:pt x="690863" y="235676"/>
                  </a:moveTo>
                  <a:cubicBezTo>
                    <a:pt x="816559" y="361372"/>
                    <a:pt x="816559" y="565166"/>
                    <a:pt x="690863" y="690863"/>
                  </a:cubicBezTo>
                  <a:cubicBezTo>
                    <a:pt x="565166" y="816559"/>
                    <a:pt x="361372" y="816559"/>
                    <a:pt x="235676" y="690863"/>
                  </a:cubicBezTo>
                  <a:cubicBezTo>
                    <a:pt x="109979" y="565166"/>
                    <a:pt x="109979" y="361372"/>
                    <a:pt x="235676" y="235676"/>
                  </a:cubicBezTo>
                  <a:cubicBezTo>
                    <a:pt x="361372" y="109979"/>
                    <a:pt x="565166" y="109979"/>
                    <a:pt x="690863" y="235676"/>
                  </a:cubicBezTo>
                  <a:close/>
                </a:path>
              </a:pathLst>
            </a:custGeom>
            <a:grpFill/>
            <a:ln w="9525" cap="flat">
              <a:noFill/>
              <a:prstDash val="solid"/>
              <a:miter/>
            </a:ln>
          </p:spPr>
          <p:txBody>
            <a:bodyPr rtlCol="0" anchor="ctr"/>
            <a:lstStyle/>
            <a:p>
              <a:endParaRPr lang="ko-KR" altLang="en-US"/>
            </a:p>
          </p:txBody>
        </p:sp>
        <p:sp>
          <p:nvSpPr>
            <p:cNvPr id="39" name="자유형: 도형 585">
              <a:extLst>
                <a:ext uri="{FF2B5EF4-FFF2-40B4-BE49-F238E27FC236}">
                  <a16:creationId xmlns:a16="http://schemas.microsoft.com/office/drawing/2014/main" id="{762689C6-9B7C-4D45-82CA-C688147227BA}"/>
                </a:ext>
              </a:extLst>
            </p:cNvPr>
            <p:cNvSpPr/>
            <p:nvPr/>
          </p:nvSpPr>
          <p:spPr>
            <a:xfrm>
              <a:off x="2730551" y="5371262"/>
              <a:ext cx="678180" cy="678180"/>
            </a:xfrm>
            <a:custGeom>
              <a:avLst/>
              <a:gdLst>
                <a:gd name="connsiteX0" fmla="*/ 342138 w 678180"/>
                <a:gd name="connsiteY0" fmla="*/ 678561 h 678180"/>
                <a:gd name="connsiteX1" fmla="*/ 5715 w 678180"/>
                <a:gd name="connsiteY1" fmla="*/ 342138 h 678180"/>
                <a:gd name="connsiteX2" fmla="*/ 342138 w 678180"/>
                <a:gd name="connsiteY2" fmla="*/ 5715 h 678180"/>
                <a:gd name="connsiteX3" fmla="*/ 678561 w 678180"/>
                <a:gd name="connsiteY3" fmla="*/ 342138 h 678180"/>
                <a:gd name="connsiteX4" fmla="*/ 342138 w 678180"/>
                <a:gd name="connsiteY4" fmla="*/ 678561 h 678180"/>
                <a:gd name="connsiteX5" fmla="*/ 342138 w 678180"/>
                <a:gd name="connsiteY5" fmla="*/ 34823 h 678180"/>
                <a:gd name="connsiteX6" fmla="*/ 34900 w 678180"/>
                <a:gd name="connsiteY6" fmla="*/ 342062 h 678180"/>
                <a:gd name="connsiteX7" fmla="*/ 342138 w 678180"/>
                <a:gd name="connsiteY7" fmla="*/ 649300 h 678180"/>
                <a:gd name="connsiteX8" fmla="*/ 649376 w 678180"/>
                <a:gd name="connsiteY8" fmla="*/ 342062 h 678180"/>
                <a:gd name="connsiteX9" fmla="*/ 342138 w 678180"/>
                <a:gd name="connsiteY9" fmla="*/ 34823 h 67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180" h="678180">
                  <a:moveTo>
                    <a:pt x="342138" y="678561"/>
                  </a:moveTo>
                  <a:cubicBezTo>
                    <a:pt x="156591" y="678561"/>
                    <a:pt x="5715" y="527609"/>
                    <a:pt x="5715" y="342138"/>
                  </a:cubicBezTo>
                  <a:cubicBezTo>
                    <a:pt x="5715" y="156591"/>
                    <a:pt x="156667" y="5715"/>
                    <a:pt x="342138" y="5715"/>
                  </a:cubicBezTo>
                  <a:cubicBezTo>
                    <a:pt x="527685" y="5715"/>
                    <a:pt x="678561" y="156667"/>
                    <a:pt x="678561" y="342138"/>
                  </a:cubicBezTo>
                  <a:cubicBezTo>
                    <a:pt x="678561" y="527609"/>
                    <a:pt x="527609" y="678561"/>
                    <a:pt x="342138" y="678561"/>
                  </a:cubicBezTo>
                  <a:close/>
                  <a:moveTo>
                    <a:pt x="342138" y="34823"/>
                  </a:moveTo>
                  <a:cubicBezTo>
                    <a:pt x="172746" y="34823"/>
                    <a:pt x="34900" y="172669"/>
                    <a:pt x="34900" y="342062"/>
                  </a:cubicBezTo>
                  <a:cubicBezTo>
                    <a:pt x="34900" y="511454"/>
                    <a:pt x="172746" y="649300"/>
                    <a:pt x="342138" y="649300"/>
                  </a:cubicBezTo>
                  <a:cubicBezTo>
                    <a:pt x="511531" y="649300"/>
                    <a:pt x="649376" y="511454"/>
                    <a:pt x="649376" y="342062"/>
                  </a:cubicBezTo>
                  <a:cubicBezTo>
                    <a:pt x="649376" y="172669"/>
                    <a:pt x="511531" y="34823"/>
                    <a:pt x="342138" y="34823"/>
                  </a:cubicBezTo>
                  <a:close/>
                </a:path>
              </a:pathLst>
            </a:custGeom>
            <a:grpFill/>
            <a:ln w="9525" cap="flat">
              <a:noFill/>
              <a:prstDash val="solid"/>
              <a:miter/>
            </a:ln>
          </p:spPr>
          <p:txBody>
            <a:bodyPr rtlCol="0" anchor="ctr"/>
            <a:lstStyle/>
            <a:p>
              <a:endParaRPr lang="ko-KR" altLang="en-US"/>
            </a:p>
          </p:txBody>
        </p:sp>
      </p:grpSp>
      <p:sp>
        <p:nvSpPr>
          <p:cNvPr id="12" name="Google Shape;227;p22">
            <a:extLst>
              <a:ext uri="{FF2B5EF4-FFF2-40B4-BE49-F238E27FC236}">
                <a16:creationId xmlns:a16="http://schemas.microsoft.com/office/drawing/2014/main" id="{5FD5FBD1-681A-44BB-B428-5B3E13D628A3}"/>
              </a:ext>
            </a:extLst>
          </p:cNvPr>
          <p:cNvSpPr txBox="1">
            <a:spLocks/>
          </p:cNvSpPr>
          <p:nvPr/>
        </p:nvSpPr>
        <p:spPr>
          <a:xfrm>
            <a:off x="7764940" y="3857123"/>
            <a:ext cx="1889400" cy="502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794C28"/>
                </a:solidFill>
                <a:effectLst/>
                <a:uLnTx/>
                <a:uFillTx/>
                <a:latin typeface="Roboto Light"/>
                <a:ea typeface="Roboto Light"/>
                <a:sym typeface="Roboto Light"/>
              </a:rPr>
              <a:t>We will see some interface of the project.</a:t>
            </a:r>
          </a:p>
        </p:txBody>
      </p:sp>
      <p:sp>
        <p:nvSpPr>
          <p:cNvPr id="13" name="Google Shape;228;p22">
            <a:extLst>
              <a:ext uri="{FF2B5EF4-FFF2-40B4-BE49-F238E27FC236}">
                <a16:creationId xmlns:a16="http://schemas.microsoft.com/office/drawing/2014/main" id="{2BD2D0B2-6FC1-4B5F-8BDC-1B147CD3A790}"/>
              </a:ext>
            </a:extLst>
          </p:cNvPr>
          <p:cNvSpPr txBox="1">
            <a:spLocks/>
          </p:cNvSpPr>
          <p:nvPr/>
        </p:nvSpPr>
        <p:spPr>
          <a:xfrm>
            <a:off x="6505922" y="3619182"/>
            <a:ext cx="1176900" cy="606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2pPr>
            <a:lvl3pPr marR="0" lvl="2"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3pPr>
            <a:lvl4pPr marR="0" lvl="3"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4pPr>
            <a:lvl5pPr marR="0" lvl="4"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5pPr>
            <a:lvl6pPr marR="0" lvl="5"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6pPr>
            <a:lvl7pPr marR="0" lvl="6"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7pPr>
            <a:lvl8pPr marR="0" lvl="7"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8pPr>
            <a:lvl9pPr marR="0" lvl="8"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9pPr>
          </a:lstStyle>
          <a:p>
            <a:pPr marL="0" marR="0" lvl="0" indent="0" algn="r" defTabSz="914400" rtl="0" eaLnBrk="1" fontAlgn="auto" latinLnBrk="0" hangingPunct="1">
              <a:lnSpc>
                <a:spcPct val="100000"/>
              </a:lnSpc>
              <a:spcBef>
                <a:spcPts val="0"/>
              </a:spcBef>
              <a:spcAft>
                <a:spcPts val="0"/>
              </a:spcAft>
              <a:buClr>
                <a:srgbClr val="48FFD5"/>
              </a:buClr>
              <a:buSzPts val="2400"/>
              <a:buFont typeface="Roboto Black"/>
              <a:buNone/>
              <a:tabLst/>
              <a:defRPr/>
            </a:pPr>
            <a:r>
              <a:rPr kumimoji="0" lang="es" sz="3600" b="0" i="0" u="none" strike="noStrike" kern="0" cap="none" spc="0" normalizeH="0" baseline="0" noProof="0" dirty="0">
                <a:ln>
                  <a:noFill/>
                </a:ln>
                <a:solidFill>
                  <a:srgbClr val="794C28"/>
                </a:solidFill>
                <a:effectLst/>
                <a:uLnTx/>
                <a:uFillTx/>
                <a:latin typeface="Roboto Black"/>
                <a:ea typeface="Roboto Black"/>
                <a:sym typeface="Roboto Black"/>
              </a:rPr>
              <a:t>04</a:t>
            </a:r>
          </a:p>
        </p:txBody>
      </p:sp>
      <p:sp>
        <p:nvSpPr>
          <p:cNvPr id="14" name="Google Shape;242;p22">
            <a:extLst>
              <a:ext uri="{FF2B5EF4-FFF2-40B4-BE49-F238E27FC236}">
                <a16:creationId xmlns:a16="http://schemas.microsoft.com/office/drawing/2014/main" id="{8D6F8755-6FE9-4F10-A157-C6285545037F}"/>
              </a:ext>
            </a:extLst>
          </p:cNvPr>
          <p:cNvSpPr txBox="1">
            <a:spLocks/>
          </p:cNvSpPr>
          <p:nvPr/>
        </p:nvSpPr>
        <p:spPr>
          <a:xfrm>
            <a:off x="7778228" y="3580714"/>
            <a:ext cx="1808618" cy="4014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2pPr>
            <a:lvl3pPr marR="0" lvl="2"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3pPr>
            <a:lvl4pPr marR="0" lvl="3"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4pPr>
            <a:lvl5pPr marR="0" lvl="4"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5pPr>
            <a:lvl6pPr marR="0" lvl="5"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6pPr>
            <a:lvl7pPr marR="0" lvl="6"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7pPr>
            <a:lvl8pPr marR="0" lvl="7"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8pPr>
            <a:lvl9pPr marR="0" lvl="8"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0" dirty="0">
                <a:solidFill>
                  <a:srgbClr val="794C28"/>
                </a:solidFill>
              </a:rPr>
              <a:t>User Interface</a:t>
            </a:r>
            <a:endParaRPr kumimoji="0" lang="en-US" sz="1800" b="0" i="0" u="none" strike="noStrike" kern="0" cap="none" spc="0" normalizeH="0" baseline="0" noProof="0" dirty="0">
              <a:ln>
                <a:noFill/>
              </a:ln>
              <a:solidFill>
                <a:srgbClr val="794C28"/>
              </a:solidFill>
              <a:effectLst/>
              <a:uLnTx/>
              <a:uFillTx/>
              <a:sym typeface="Roboto Black"/>
            </a:endParaRPr>
          </a:p>
        </p:txBody>
      </p:sp>
      <p:sp>
        <p:nvSpPr>
          <p:cNvPr id="15" name="Google Shape;264;p22">
            <a:extLst>
              <a:ext uri="{FF2B5EF4-FFF2-40B4-BE49-F238E27FC236}">
                <a16:creationId xmlns:a16="http://schemas.microsoft.com/office/drawing/2014/main" id="{1F7E7EF8-91DE-481A-895B-10173728446D}"/>
              </a:ext>
            </a:extLst>
          </p:cNvPr>
          <p:cNvSpPr/>
          <p:nvPr/>
        </p:nvSpPr>
        <p:spPr>
          <a:xfrm>
            <a:off x="6219336" y="3717740"/>
            <a:ext cx="654232" cy="387658"/>
          </a:xfrm>
          <a:custGeom>
            <a:avLst/>
            <a:gdLst/>
            <a:ahLst/>
            <a:cxnLst/>
            <a:rect l="l" t="t" r="r" b="b"/>
            <a:pathLst>
              <a:path w="52356" h="31023" extrusionOk="0">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rgbClr val="794C2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effectLst/>
              <a:uLnTx/>
              <a:uFillTx/>
              <a:latin typeface="Arial"/>
              <a:cs typeface="Arial"/>
              <a:sym typeface="Arial"/>
            </a:endParaRPr>
          </a:p>
        </p:txBody>
      </p:sp>
    </p:spTree>
    <p:extLst>
      <p:ext uri="{BB962C8B-B14F-4D97-AF65-F5344CB8AC3E}">
        <p14:creationId xmlns:p14="http://schemas.microsoft.com/office/powerpoint/2010/main" val="2531221607"/>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0">
            <a:extLst>
              <a:ext uri="{FF2B5EF4-FFF2-40B4-BE49-F238E27FC236}">
                <a16:creationId xmlns:a16="http://schemas.microsoft.com/office/drawing/2014/main" id="{D125558C-72B2-26A0-1BA5-89ECD189A47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2667324" y="-2516327"/>
            <a:ext cx="6857355" cy="12192002"/>
          </a:xfrm>
          <a:prstGeom prst="rect">
            <a:avLst/>
          </a:prstGeom>
        </p:spPr>
      </p:pic>
      <p:sp>
        <p:nvSpPr>
          <p:cNvPr id="12" name="文本框 11">
            <a:extLst>
              <a:ext uri="{FF2B5EF4-FFF2-40B4-BE49-F238E27FC236}">
                <a16:creationId xmlns:a16="http://schemas.microsoft.com/office/drawing/2014/main" id="{E5EA6B31-DC27-445E-AA06-7911F5AD4AC6}"/>
              </a:ext>
            </a:extLst>
          </p:cNvPr>
          <p:cNvSpPr txBox="1"/>
          <p:nvPr/>
        </p:nvSpPr>
        <p:spPr>
          <a:xfrm>
            <a:off x="4895117" y="216132"/>
            <a:ext cx="2401767" cy="523220"/>
          </a:xfrm>
          <a:prstGeom prst="rect">
            <a:avLst/>
          </a:prstGeom>
          <a:noFill/>
        </p:spPr>
        <p:txBody>
          <a:bodyPr wrap="square" rtlCol="0">
            <a:spAutoFit/>
          </a:bodyPr>
          <a:lstStyle/>
          <a:p>
            <a:pPr algn="dist"/>
            <a:r>
              <a:rPr lang="en-US" altLang="zh-CN" sz="2800" dirty="0">
                <a:solidFill>
                  <a:srgbClr val="794C28"/>
                </a:solidFill>
                <a:cs typeface="+mn-ea"/>
                <a:sym typeface="+mn-lt"/>
              </a:rPr>
              <a:t>Introduction </a:t>
            </a:r>
            <a:endParaRPr lang="zh-CN" altLang="en-US" sz="2800" dirty="0">
              <a:solidFill>
                <a:srgbClr val="794C28"/>
              </a:solidFill>
              <a:cs typeface="+mn-ea"/>
              <a:sym typeface="+mn-lt"/>
            </a:endParaRPr>
          </a:p>
        </p:txBody>
      </p:sp>
      <p:sp>
        <p:nvSpPr>
          <p:cNvPr id="3" name="Rectangle 2"/>
          <p:cNvSpPr/>
          <p:nvPr/>
        </p:nvSpPr>
        <p:spPr>
          <a:xfrm>
            <a:off x="577596" y="1049869"/>
            <a:ext cx="11036808" cy="4754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dirty="0">
                <a:solidFill>
                  <a:srgbClr val="794C28"/>
                </a:solidFill>
              </a:rPr>
              <a:t>The Gutenberg library is a great resource for public domain books. However, it can be difficult to find the books that you want to read, especially if you are looking for something specific. This project makes it easier to find books in the Gutenberg library by getting a local book catalog, a read list, and a randomized recommendation system.</a:t>
            </a:r>
          </a:p>
          <a:p>
            <a:pPr>
              <a:lnSpc>
                <a:spcPct val="150000"/>
              </a:lnSpc>
            </a:pPr>
            <a:r>
              <a:rPr lang="en-US" dirty="0">
                <a:solidFill>
                  <a:srgbClr val="794C28"/>
                </a:solidFill>
              </a:rPr>
              <a:t>The local book catalog is a collection of all the books in the Gutenberg library. The read list is a list of books that you have already read. The randomized recommendation system recommends books to you based on your favorite genres.</a:t>
            </a:r>
          </a:p>
          <a:p>
            <a:pPr>
              <a:lnSpc>
                <a:spcPct val="150000"/>
              </a:lnSpc>
            </a:pPr>
            <a:r>
              <a:rPr lang="en-US" dirty="0">
                <a:solidFill>
                  <a:srgbClr val="794C28"/>
                </a:solidFill>
              </a:rPr>
              <a:t>This project makes it easier to find books in the Gutenberg library by giving you more control over your reading experience. You can browse the local book catalog to find books that you are interested in, or you can use the randomized recommendation system to get suggestions for new books to read. You can also keep track of the books that you have read on your read list.</a:t>
            </a:r>
          </a:p>
          <a:p>
            <a:pPr algn="ctr">
              <a:lnSpc>
                <a:spcPct val="150000"/>
              </a:lnSpc>
            </a:pPr>
            <a:endParaRPr lang="en-US" dirty="0">
              <a:solidFill>
                <a:srgbClr val="794C28"/>
              </a:solidFill>
            </a:endParaRPr>
          </a:p>
        </p:txBody>
      </p:sp>
    </p:spTree>
    <p:extLst>
      <p:ext uri="{BB962C8B-B14F-4D97-AF65-F5344CB8AC3E}">
        <p14:creationId xmlns:p14="http://schemas.microsoft.com/office/powerpoint/2010/main" val="4138814620"/>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EA348-4307-889F-B206-2FAB0AF6FABE}"/>
            </a:ext>
          </a:extLst>
        </p:cNvPr>
        <p:cNvGrpSpPr/>
        <p:nvPr/>
      </p:nvGrpSpPr>
      <p:grpSpPr>
        <a:xfrm>
          <a:off x="0" y="0"/>
          <a:ext cx="0" cy="0"/>
          <a:chOff x="0" y="0"/>
          <a:chExt cx="0" cy="0"/>
        </a:xfrm>
      </p:grpSpPr>
      <p:pic>
        <p:nvPicPr>
          <p:cNvPr id="2" name="图片 10">
            <a:extLst>
              <a:ext uri="{FF2B5EF4-FFF2-40B4-BE49-F238E27FC236}">
                <a16:creationId xmlns:a16="http://schemas.microsoft.com/office/drawing/2014/main" id="{5958A387-E58D-514B-82C4-42DBC2D2153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2704893" y="-2667323"/>
            <a:ext cx="6857355" cy="12192002"/>
          </a:xfrm>
          <a:prstGeom prst="rect">
            <a:avLst/>
          </a:prstGeom>
        </p:spPr>
      </p:pic>
      <p:sp>
        <p:nvSpPr>
          <p:cNvPr id="12" name="文本框 11">
            <a:extLst>
              <a:ext uri="{FF2B5EF4-FFF2-40B4-BE49-F238E27FC236}">
                <a16:creationId xmlns:a16="http://schemas.microsoft.com/office/drawing/2014/main" id="{2226114C-E869-83E7-B9B9-BAE8E23A1438}"/>
              </a:ext>
            </a:extLst>
          </p:cNvPr>
          <p:cNvSpPr txBox="1"/>
          <p:nvPr/>
        </p:nvSpPr>
        <p:spPr>
          <a:xfrm>
            <a:off x="4433616" y="86380"/>
            <a:ext cx="3324768" cy="523220"/>
          </a:xfrm>
          <a:prstGeom prst="rect">
            <a:avLst/>
          </a:prstGeom>
          <a:noFill/>
        </p:spPr>
        <p:txBody>
          <a:bodyPr wrap="square" rtlCol="0">
            <a:spAutoFit/>
          </a:bodyPr>
          <a:lstStyle/>
          <a:p>
            <a:pPr algn="dist"/>
            <a:r>
              <a:rPr lang="en-US" altLang="zh-CN" sz="2800" dirty="0">
                <a:solidFill>
                  <a:srgbClr val="794C28"/>
                </a:solidFill>
                <a:cs typeface="+mn-ea"/>
                <a:sym typeface="+mn-lt"/>
              </a:rPr>
              <a:t>Working Process</a:t>
            </a:r>
            <a:endParaRPr lang="zh-CN" altLang="en-US" sz="2800" dirty="0">
              <a:solidFill>
                <a:srgbClr val="794C28"/>
              </a:solidFill>
              <a:cs typeface="+mn-ea"/>
              <a:sym typeface="+mn-lt"/>
            </a:endParaRPr>
          </a:p>
        </p:txBody>
      </p:sp>
      <p:sp>
        <p:nvSpPr>
          <p:cNvPr id="3" name="Rectangle 2"/>
          <p:cNvSpPr/>
          <p:nvPr/>
        </p:nvSpPr>
        <p:spPr>
          <a:xfrm>
            <a:off x="487680" y="1168400"/>
            <a:ext cx="11216640" cy="5161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794C28"/>
                </a:solidFill>
              </a:rPr>
              <a:t>Methodology :</a:t>
            </a:r>
          </a:p>
          <a:p>
            <a:r>
              <a:rPr lang="en-US" dirty="0">
                <a:solidFill>
                  <a:srgbClr val="794C28"/>
                </a:solidFill>
              </a:rPr>
              <a:t>             </a:t>
            </a:r>
          </a:p>
          <a:p>
            <a:r>
              <a:rPr lang="en-US" dirty="0">
                <a:solidFill>
                  <a:srgbClr val="794C28"/>
                </a:solidFill>
              </a:rPr>
              <a:t>Step-1 : Start</a:t>
            </a:r>
          </a:p>
          <a:p>
            <a:pPr>
              <a:lnSpc>
                <a:spcPct val="150000"/>
              </a:lnSpc>
            </a:pPr>
            <a:r>
              <a:rPr lang="en-US" dirty="0">
                <a:solidFill>
                  <a:srgbClr val="794C28"/>
                </a:solidFill>
              </a:rPr>
              <a:t>Step-2 : User chooses a function</a:t>
            </a:r>
          </a:p>
          <a:p>
            <a:pPr>
              <a:lnSpc>
                <a:spcPct val="150000"/>
              </a:lnSpc>
            </a:pPr>
            <a:endParaRPr lang="en-US" dirty="0">
              <a:solidFill>
                <a:srgbClr val="794C28"/>
              </a:solidFill>
            </a:endParaRPr>
          </a:p>
          <a:p>
            <a:pPr>
              <a:lnSpc>
                <a:spcPct val="150000"/>
              </a:lnSpc>
            </a:pPr>
            <a:endParaRPr lang="en-US" dirty="0">
              <a:solidFill>
                <a:srgbClr val="794C28"/>
              </a:solidFill>
            </a:endParaRPr>
          </a:p>
          <a:p>
            <a:pPr>
              <a:lnSpc>
                <a:spcPct val="150000"/>
              </a:lnSpc>
            </a:pPr>
            <a:endParaRPr lang="en-US" dirty="0">
              <a:solidFill>
                <a:srgbClr val="794C28"/>
              </a:solidFill>
            </a:endParaRPr>
          </a:p>
          <a:p>
            <a:r>
              <a:rPr lang="en-US" dirty="0">
                <a:solidFill>
                  <a:srgbClr val="794C28"/>
                </a:solidFill>
              </a:rPr>
              <a:t>                            </a:t>
            </a:r>
            <a:r>
              <a:rPr lang="en-US" dirty="0"/>
              <a:t>:</a:t>
            </a:r>
            <a:endParaRPr lang="en-US" dirty="0">
              <a:solidFill>
                <a:srgbClr val="794C28"/>
              </a:solidFill>
            </a:endParaRPr>
          </a:p>
        </p:txBody>
      </p:sp>
      <p:sp>
        <p:nvSpPr>
          <p:cNvPr id="6" name="Rectangle 5"/>
          <p:cNvSpPr/>
          <p:nvPr/>
        </p:nvSpPr>
        <p:spPr>
          <a:xfrm>
            <a:off x="1513840" y="2560320"/>
            <a:ext cx="9966960" cy="3576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nSpc>
                <a:spcPct val="150000"/>
              </a:lnSpc>
              <a:buFont typeface="Wingdings" pitchFamily="2" charset="2"/>
              <a:buChar char="Ø"/>
            </a:pPr>
            <a:r>
              <a:rPr lang="en-US" dirty="0">
                <a:solidFill>
                  <a:srgbClr val="794C28"/>
                </a:solidFill>
              </a:rPr>
              <a:t>Search:</a:t>
            </a:r>
          </a:p>
          <a:p>
            <a:pPr marL="742950" lvl="1" indent="-285750">
              <a:lnSpc>
                <a:spcPct val="150000"/>
              </a:lnSpc>
              <a:buFont typeface="Wingdings" pitchFamily="2" charset="2"/>
              <a:buChar char="q"/>
            </a:pPr>
            <a:r>
              <a:rPr lang="en-US" dirty="0">
                <a:solidFill>
                  <a:srgbClr val="794C28"/>
                </a:solidFill>
              </a:rPr>
              <a:t>User enters title, author, or category.</a:t>
            </a:r>
          </a:p>
          <a:p>
            <a:pPr marL="742950" lvl="1" indent="-285750">
              <a:lnSpc>
                <a:spcPct val="150000"/>
              </a:lnSpc>
              <a:buFont typeface="Wingdings" pitchFamily="2" charset="2"/>
              <a:buChar char="q"/>
            </a:pPr>
            <a:r>
              <a:rPr lang="en-US" dirty="0">
                <a:solidFill>
                  <a:srgbClr val="794C28"/>
                </a:solidFill>
              </a:rPr>
              <a:t>System calls </a:t>
            </a:r>
            <a:r>
              <a:rPr lang="en-US" dirty="0" err="1">
                <a:solidFill>
                  <a:srgbClr val="794C28"/>
                </a:solidFill>
              </a:rPr>
              <a:t>bookSearch</a:t>
            </a:r>
            <a:r>
              <a:rPr lang="en-US" dirty="0">
                <a:solidFill>
                  <a:srgbClr val="794C28"/>
                </a:solidFill>
              </a:rPr>
              <a:t>() function to find matching books.</a:t>
            </a:r>
          </a:p>
          <a:p>
            <a:pPr marL="742950" lvl="1" indent="-285750">
              <a:lnSpc>
                <a:spcPct val="150000"/>
              </a:lnSpc>
              <a:buFont typeface="Wingdings" pitchFamily="2" charset="2"/>
              <a:buChar char="q"/>
            </a:pPr>
            <a:r>
              <a:rPr lang="en-US" dirty="0">
                <a:solidFill>
                  <a:srgbClr val="794C28"/>
                </a:solidFill>
              </a:rPr>
              <a:t>User chooses a book from results.</a:t>
            </a:r>
          </a:p>
          <a:p>
            <a:pPr marL="742950" lvl="1" indent="-285750">
              <a:lnSpc>
                <a:spcPct val="150000"/>
              </a:lnSpc>
              <a:buFont typeface="Wingdings" pitchFamily="2" charset="2"/>
              <a:buChar char="q"/>
            </a:pPr>
            <a:r>
              <a:rPr lang="en-US" dirty="0">
                <a:solidFill>
                  <a:srgbClr val="794C28"/>
                </a:solidFill>
              </a:rPr>
              <a:t>System offers options:</a:t>
            </a:r>
          </a:p>
          <a:p>
            <a:pPr marL="1200150" lvl="2" indent="-285750">
              <a:lnSpc>
                <a:spcPct val="150000"/>
              </a:lnSpc>
              <a:buFont typeface="Wingdings" pitchFamily="2" charset="2"/>
              <a:buChar char="§"/>
            </a:pPr>
            <a:r>
              <a:rPr lang="en-US" dirty="0">
                <a:solidFill>
                  <a:srgbClr val="794C28"/>
                </a:solidFill>
              </a:rPr>
              <a:t>Add to read list</a:t>
            </a:r>
          </a:p>
          <a:p>
            <a:pPr marL="1200150" lvl="2" indent="-285750">
              <a:lnSpc>
                <a:spcPct val="150000"/>
              </a:lnSpc>
              <a:buFont typeface="Wingdings" pitchFamily="2" charset="2"/>
              <a:buChar char="§"/>
            </a:pPr>
            <a:r>
              <a:rPr lang="en-US" dirty="0">
                <a:solidFill>
                  <a:srgbClr val="794C28"/>
                </a:solidFill>
              </a:rPr>
              <a:t>Add to </a:t>
            </a:r>
            <a:r>
              <a:rPr lang="en-US" dirty="0" err="1">
                <a:solidFill>
                  <a:srgbClr val="794C28"/>
                </a:solidFill>
              </a:rPr>
              <a:t>wishlist</a:t>
            </a:r>
            <a:endParaRPr lang="en-US" dirty="0">
              <a:solidFill>
                <a:srgbClr val="794C28"/>
              </a:solidFill>
            </a:endParaRPr>
          </a:p>
          <a:p>
            <a:pPr marL="1200150" lvl="2" indent="-285750">
              <a:lnSpc>
                <a:spcPct val="150000"/>
              </a:lnSpc>
              <a:buFont typeface="Wingdings" pitchFamily="2" charset="2"/>
              <a:buChar char="§"/>
            </a:pPr>
            <a:r>
              <a:rPr lang="en-US" dirty="0">
                <a:solidFill>
                  <a:srgbClr val="794C28"/>
                </a:solidFill>
              </a:rPr>
              <a:t>Open link to book (likely for purchase or further information</a:t>
            </a:r>
            <a:r>
              <a:rPr lang="en-US" dirty="0"/>
              <a:t>)</a:t>
            </a:r>
          </a:p>
          <a:p>
            <a:pPr marL="285750" indent="-285750">
              <a:buFont typeface="Wingdings" pitchFamily="2" charset="2"/>
              <a:buChar char="q"/>
            </a:pPr>
            <a:endParaRPr lang="en-US" dirty="0"/>
          </a:p>
        </p:txBody>
      </p:sp>
      <p:grpSp>
        <p:nvGrpSpPr>
          <p:cNvPr id="7" name="그룹 583">
            <a:extLst>
              <a:ext uri="{FF2B5EF4-FFF2-40B4-BE49-F238E27FC236}">
                <a16:creationId xmlns:a16="http://schemas.microsoft.com/office/drawing/2014/main" id="{D2FD1A27-31E1-43A9-9105-975D03BB01B7}"/>
              </a:ext>
            </a:extLst>
          </p:cNvPr>
          <p:cNvGrpSpPr/>
          <p:nvPr/>
        </p:nvGrpSpPr>
        <p:grpSpPr>
          <a:xfrm>
            <a:off x="429" y="111341"/>
            <a:ext cx="1141093" cy="1052824"/>
            <a:chOff x="2398879" y="5371262"/>
            <a:chExt cx="1009852" cy="931735"/>
          </a:xfrm>
          <a:solidFill>
            <a:schemeClr val="tx1">
              <a:lumMod val="50000"/>
              <a:lumOff val="50000"/>
            </a:schemeClr>
          </a:solidFill>
        </p:grpSpPr>
        <p:sp>
          <p:nvSpPr>
            <p:cNvPr id="8" name="자유형: 도형 584">
              <a:extLst>
                <a:ext uri="{FF2B5EF4-FFF2-40B4-BE49-F238E27FC236}">
                  <a16:creationId xmlns:a16="http://schemas.microsoft.com/office/drawing/2014/main" id="{B974F0C6-11F5-4347-9526-935E710BEDC4}"/>
                </a:ext>
              </a:extLst>
            </p:cNvPr>
            <p:cNvSpPr/>
            <p:nvPr/>
          </p:nvSpPr>
          <p:spPr>
            <a:xfrm>
              <a:off x="2398879" y="5380977"/>
              <a:ext cx="922020" cy="922020"/>
            </a:xfrm>
            <a:custGeom>
              <a:avLst/>
              <a:gdLst>
                <a:gd name="connsiteX0" fmla="*/ 690863 w 922020"/>
                <a:gd name="connsiteY0" fmla="*/ 235676 h 922020"/>
                <a:gd name="connsiteX1" fmla="*/ 690863 w 922020"/>
                <a:gd name="connsiteY1" fmla="*/ 690863 h 922020"/>
                <a:gd name="connsiteX2" fmla="*/ 235676 w 922020"/>
                <a:gd name="connsiteY2" fmla="*/ 690863 h 922020"/>
                <a:gd name="connsiteX3" fmla="*/ 235676 w 922020"/>
                <a:gd name="connsiteY3" fmla="*/ 235676 h 922020"/>
                <a:gd name="connsiteX4" fmla="*/ 690863 w 922020"/>
                <a:gd name="connsiteY4" fmla="*/ 235676 h 922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020" h="922020">
                  <a:moveTo>
                    <a:pt x="690863" y="235676"/>
                  </a:moveTo>
                  <a:cubicBezTo>
                    <a:pt x="816559" y="361372"/>
                    <a:pt x="816559" y="565166"/>
                    <a:pt x="690863" y="690863"/>
                  </a:cubicBezTo>
                  <a:cubicBezTo>
                    <a:pt x="565166" y="816559"/>
                    <a:pt x="361372" y="816559"/>
                    <a:pt x="235676" y="690863"/>
                  </a:cubicBezTo>
                  <a:cubicBezTo>
                    <a:pt x="109979" y="565166"/>
                    <a:pt x="109979" y="361372"/>
                    <a:pt x="235676" y="235676"/>
                  </a:cubicBezTo>
                  <a:cubicBezTo>
                    <a:pt x="361372" y="109979"/>
                    <a:pt x="565166" y="109979"/>
                    <a:pt x="690863" y="235676"/>
                  </a:cubicBezTo>
                  <a:close/>
                </a:path>
              </a:pathLst>
            </a:custGeom>
            <a:grpFill/>
            <a:ln w="9525" cap="flat">
              <a:noFill/>
              <a:prstDash val="solid"/>
              <a:miter/>
            </a:ln>
          </p:spPr>
          <p:txBody>
            <a:bodyPr rtlCol="0" anchor="ctr"/>
            <a:lstStyle/>
            <a:p>
              <a:endParaRPr lang="ko-KR" altLang="en-US"/>
            </a:p>
          </p:txBody>
        </p:sp>
        <p:sp>
          <p:nvSpPr>
            <p:cNvPr id="9" name="자유형: 도형 585">
              <a:extLst>
                <a:ext uri="{FF2B5EF4-FFF2-40B4-BE49-F238E27FC236}">
                  <a16:creationId xmlns:a16="http://schemas.microsoft.com/office/drawing/2014/main" id="{762689C6-9B7C-4D45-82CA-C688147227BA}"/>
                </a:ext>
              </a:extLst>
            </p:cNvPr>
            <p:cNvSpPr/>
            <p:nvPr/>
          </p:nvSpPr>
          <p:spPr>
            <a:xfrm>
              <a:off x="2730551" y="5371262"/>
              <a:ext cx="678180" cy="678180"/>
            </a:xfrm>
            <a:custGeom>
              <a:avLst/>
              <a:gdLst>
                <a:gd name="connsiteX0" fmla="*/ 342138 w 678180"/>
                <a:gd name="connsiteY0" fmla="*/ 678561 h 678180"/>
                <a:gd name="connsiteX1" fmla="*/ 5715 w 678180"/>
                <a:gd name="connsiteY1" fmla="*/ 342138 h 678180"/>
                <a:gd name="connsiteX2" fmla="*/ 342138 w 678180"/>
                <a:gd name="connsiteY2" fmla="*/ 5715 h 678180"/>
                <a:gd name="connsiteX3" fmla="*/ 678561 w 678180"/>
                <a:gd name="connsiteY3" fmla="*/ 342138 h 678180"/>
                <a:gd name="connsiteX4" fmla="*/ 342138 w 678180"/>
                <a:gd name="connsiteY4" fmla="*/ 678561 h 678180"/>
                <a:gd name="connsiteX5" fmla="*/ 342138 w 678180"/>
                <a:gd name="connsiteY5" fmla="*/ 34823 h 678180"/>
                <a:gd name="connsiteX6" fmla="*/ 34900 w 678180"/>
                <a:gd name="connsiteY6" fmla="*/ 342062 h 678180"/>
                <a:gd name="connsiteX7" fmla="*/ 342138 w 678180"/>
                <a:gd name="connsiteY7" fmla="*/ 649300 h 678180"/>
                <a:gd name="connsiteX8" fmla="*/ 649376 w 678180"/>
                <a:gd name="connsiteY8" fmla="*/ 342062 h 678180"/>
                <a:gd name="connsiteX9" fmla="*/ 342138 w 678180"/>
                <a:gd name="connsiteY9" fmla="*/ 34823 h 67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180" h="678180">
                  <a:moveTo>
                    <a:pt x="342138" y="678561"/>
                  </a:moveTo>
                  <a:cubicBezTo>
                    <a:pt x="156591" y="678561"/>
                    <a:pt x="5715" y="527609"/>
                    <a:pt x="5715" y="342138"/>
                  </a:cubicBezTo>
                  <a:cubicBezTo>
                    <a:pt x="5715" y="156591"/>
                    <a:pt x="156667" y="5715"/>
                    <a:pt x="342138" y="5715"/>
                  </a:cubicBezTo>
                  <a:cubicBezTo>
                    <a:pt x="527685" y="5715"/>
                    <a:pt x="678561" y="156667"/>
                    <a:pt x="678561" y="342138"/>
                  </a:cubicBezTo>
                  <a:cubicBezTo>
                    <a:pt x="678561" y="527609"/>
                    <a:pt x="527609" y="678561"/>
                    <a:pt x="342138" y="678561"/>
                  </a:cubicBezTo>
                  <a:close/>
                  <a:moveTo>
                    <a:pt x="342138" y="34823"/>
                  </a:moveTo>
                  <a:cubicBezTo>
                    <a:pt x="172746" y="34823"/>
                    <a:pt x="34900" y="172669"/>
                    <a:pt x="34900" y="342062"/>
                  </a:cubicBezTo>
                  <a:cubicBezTo>
                    <a:pt x="34900" y="511454"/>
                    <a:pt x="172746" y="649300"/>
                    <a:pt x="342138" y="649300"/>
                  </a:cubicBezTo>
                  <a:cubicBezTo>
                    <a:pt x="511531" y="649300"/>
                    <a:pt x="649376" y="511454"/>
                    <a:pt x="649376" y="342062"/>
                  </a:cubicBezTo>
                  <a:cubicBezTo>
                    <a:pt x="649376" y="172669"/>
                    <a:pt x="511531" y="34823"/>
                    <a:pt x="342138" y="34823"/>
                  </a:cubicBezTo>
                  <a:close/>
                </a:path>
              </a:pathLst>
            </a:custGeom>
            <a:grpFill/>
            <a:ln w="9525" cap="flat">
              <a:noFill/>
              <a:prstDash val="solid"/>
              <a:miter/>
            </a:ln>
          </p:spPr>
          <p:txBody>
            <a:bodyPr rtlCol="0" anchor="ctr"/>
            <a:lstStyle/>
            <a:p>
              <a:endParaRPr lang="ko-KR" altLang="en-US"/>
            </a:p>
          </p:txBody>
        </p:sp>
      </p:grpSp>
    </p:spTree>
    <p:extLst>
      <p:ext uri="{BB962C8B-B14F-4D97-AF65-F5344CB8AC3E}">
        <p14:creationId xmlns:p14="http://schemas.microsoft.com/office/powerpoint/2010/main" val="3401276630"/>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EA348-4307-889F-B206-2FAB0AF6FABE}"/>
            </a:ext>
          </a:extLst>
        </p:cNvPr>
        <p:cNvGrpSpPr/>
        <p:nvPr/>
      </p:nvGrpSpPr>
      <p:grpSpPr>
        <a:xfrm>
          <a:off x="0" y="0"/>
          <a:ext cx="0" cy="0"/>
          <a:chOff x="0" y="0"/>
          <a:chExt cx="0" cy="0"/>
        </a:xfrm>
      </p:grpSpPr>
      <p:pic>
        <p:nvPicPr>
          <p:cNvPr id="2" name="图片 10">
            <a:extLst>
              <a:ext uri="{FF2B5EF4-FFF2-40B4-BE49-F238E27FC236}">
                <a16:creationId xmlns:a16="http://schemas.microsoft.com/office/drawing/2014/main" id="{5958A387-E58D-514B-82C4-42DBC2D2153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2704893" y="-2667323"/>
            <a:ext cx="6857355" cy="12192002"/>
          </a:xfrm>
          <a:prstGeom prst="rect">
            <a:avLst/>
          </a:prstGeom>
        </p:spPr>
      </p:pic>
      <p:sp>
        <p:nvSpPr>
          <p:cNvPr id="12" name="文本框 11">
            <a:extLst>
              <a:ext uri="{FF2B5EF4-FFF2-40B4-BE49-F238E27FC236}">
                <a16:creationId xmlns:a16="http://schemas.microsoft.com/office/drawing/2014/main" id="{2226114C-E869-83E7-B9B9-BAE8E23A1438}"/>
              </a:ext>
            </a:extLst>
          </p:cNvPr>
          <p:cNvSpPr txBox="1"/>
          <p:nvPr/>
        </p:nvSpPr>
        <p:spPr>
          <a:xfrm>
            <a:off x="4433616" y="86380"/>
            <a:ext cx="3324768" cy="523220"/>
          </a:xfrm>
          <a:prstGeom prst="rect">
            <a:avLst/>
          </a:prstGeom>
          <a:noFill/>
        </p:spPr>
        <p:txBody>
          <a:bodyPr wrap="square" rtlCol="0">
            <a:spAutoFit/>
          </a:bodyPr>
          <a:lstStyle/>
          <a:p>
            <a:pPr algn="dist"/>
            <a:r>
              <a:rPr lang="en-US" altLang="zh-CN" sz="2800" dirty="0">
                <a:solidFill>
                  <a:srgbClr val="794C28"/>
                </a:solidFill>
                <a:cs typeface="+mn-ea"/>
                <a:sym typeface="+mn-lt"/>
              </a:rPr>
              <a:t>Working Process</a:t>
            </a:r>
            <a:endParaRPr lang="zh-CN" altLang="en-US" sz="2800" dirty="0">
              <a:solidFill>
                <a:srgbClr val="794C28"/>
              </a:solidFill>
              <a:cs typeface="+mn-ea"/>
              <a:sym typeface="+mn-lt"/>
            </a:endParaRPr>
          </a:p>
        </p:txBody>
      </p:sp>
      <p:sp>
        <p:nvSpPr>
          <p:cNvPr id="3" name="Rectangle 2"/>
          <p:cNvSpPr/>
          <p:nvPr/>
        </p:nvSpPr>
        <p:spPr>
          <a:xfrm>
            <a:off x="487680" y="1168400"/>
            <a:ext cx="11216640" cy="5161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794C28"/>
                </a:solidFill>
              </a:rPr>
              <a:t>Methodology :</a:t>
            </a:r>
          </a:p>
          <a:p>
            <a:r>
              <a:rPr lang="en-US" dirty="0">
                <a:solidFill>
                  <a:srgbClr val="794C28"/>
                </a:solidFill>
              </a:rPr>
              <a:t>             </a:t>
            </a:r>
          </a:p>
          <a:p>
            <a:r>
              <a:rPr lang="en-US" dirty="0">
                <a:solidFill>
                  <a:srgbClr val="794C28"/>
                </a:solidFill>
              </a:rPr>
              <a:t>Step-1 : Start</a:t>
            </a:r>
          </a:p>
          <a:p>
            <a:pPr>
              <a:lnSpc>
                <a:spcPct val="150000"/>
              </a:lnSpc>
            </a:pPr>
            <a:r>
              <a:rPr lang="en-US" dirty="0">
                <a:solidFill>
                  <a:srgbClr val="794C28"/>
                </a:solidFill>
              </a:rPr>
              <a:t>Step-2 : User chooses a function</a:t>
            </a:r>
          </a:p>
          <a:p>
            <a:pPr>
              <a:lnSpc>
                <a:spcPct val="150000"/>
              </a:lnSpc>
            </a:pPr>
            <a:endParaRPr lang="en-US" dirty="0">
              <a:solidFill>
                <a:srgbClr val="794C28"/>
              </a:solidFill>
            </a:endParaRPr>
          </a:p>
          <a:p>
            <a:pPr>
              <a:lnSpc>
                <a:spcPct val="150000"/>
              </a:lnSpc>
            </a:pPr>
            <a:endParaRPr lang="en-US" dirty="0">
              <a:solidFill>
                <a:srgbClr val="794C28"/>
              </a:solidFill>
            </a:endParaRPr>
          </a:p>
          <a:p>
            <a:pPr>
              <a:lnSpc>
                <a:spcPct val="150000"/>
              </a:lnSpc>
            </a:pPr>
            <a:endParaRPr lang="en-US" dirty="0">
              <a:solidFill>
                <a:srgbClr val="794C28"/>
              </a:solidFill>
            </a:endParaRPr>
          </a:p>
          <a:p>
            <a:r>
              <a:rPr lang="en-US" dirty="0">
                <a:solidFill>
                  <a:srgbClr val="794C28"/>
                </a:solidFill>
              </a:rPr>
              <a:t>                            </a:t>
            </a:r>
            <a:r>
              <a:rPr lang="en-US" dirty="0"/>
              <a:t>:</a:t>
            </a:r>
            <a:endParaRPr lang="en-US" dirty="0">
              <a:solidFill>
                <a:srgbClr val="794C28"/>
              </a:solidFill>
            </a:endParaRPr>
          </a:p>
        </p:txBody>
      </p:sp>
      <p:sp>
        <p:nvSpPr>
          <p:cNvPr id="6" name="Rectangle 5"/>
          <p:cNvSpPr/>
          <p:nvPr/>
        </p:nvSpPr>
        <p:spPr>
          <a:xfrm>
            <a:off x="1513840" y="2560320"/>
            <a:ext cx="9966960" cy="3576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nSpc>
                <a:spcPct val="150000"/>
              </a:lnSpc>
              <a:buFont typeface="Wingdings" pitchFamily="2" charset="2"/>
              <a:buChar char="Ø"/>
            </a:pPr>
            <a:r>
              <a:rPr lang="en-US" dirty="0">
                <a:solidFill>
                  <a:srgbClr val="794C28"/>
                </a:solidFill>
              </a:rPr>
              <a:t>Recommend:</a:t>
            </a:r>
          </a:p>
          <a:p>
            <a:pPr marL="742950" lvl="1" indent="-285750">
              <a:lnSpc>
                <a:spcPct val="150000"/>
              </a:lnSpc>
              <a:buFont typeface="Wingdings" pitchFamily="2" charset="2"/>
              <a:buChar char="q"/>
            </a:pPr>
            <a:r>
              <a:rPr lang="en-US" dirty="0">
                <a:solidFill>
                  <a:srgbClr val="794C28"/>
                </a:solidFill>
              </a:rPr>
              <a:t>System generates random book suggestions.</a:t>
            </a:r>
          </a:p>
          <a:p>
            <a:pPr marL="742950" lvl="1" indent="-285750">
              <a:lnSpc>
                <a:spcPct val="150000"/>
              </a:lnSpc>
              <a:buFont typeface="Wingdings" pitchFamily="2" charset="2"/>
              <a:buChar char="q"/>
            </a:pPr>
            <a:r>
              <a:rPr lang="en-US" dirty="0">
                <a:solidFill>
                  <a:srgbClr val="794C28"/>
                </a:solidFill>
              </a:rPr>
              <a:t>User chooses a book from suggestions.</a:t>
            </a:r>
          </a:p>
          <a:p>
            <a:pPr marL="742950" lvl="1" indent="-285750">
              <a:lnSpc>
                <a:spcPct val="150000"/>
              </a:lnSpc>
              <a:buFont typeface="Wingdings" pitchFamily="2" charset="2"/>
              <a:buChar char="q"/>
            </a:pPr>
            <a:r>
              <a:rPr lang="en-US" dirty="0">
                <a:solidFill>
                  <a:srgbClr val="794C28"/>
                </a:solidFill>
              </a:rPr>
              <a:t>System offers options:</a:t>
            </a:r>
          </a:p>
          <a:p>
            <a:pPr marL="1200150" lvl="2" indent="-285750">
              <a:lnSpc>
                <a:spcPct val="150000"/>
              </a:lnSpc>
              <a:buFont typeface="Wingdings" pitchFamily="2" charset="2"/>
              <a:buChar char="§"/>
            </a:pPr>
            <a:r>
              <a:rPr lang="en-US" dirty="0">
                <a:solidFill>
                  <a:srgbClr val="794C28"/>
                </a:solidFill>
              </a:rPr>
              <a:t>Add to read list</a:t>
            </a:r>
          </a:p>
          <a:p>
            <a:pPr marL="1200150" lvl="2" indent="-285750">
              <a:lnSpc>
                <a:spcPct val="150000"/>
              </a:lnSpc>
              <a:buFont typeface="Wingdings" pitchFamily="2" charset="2"/>
              <a:buChar char="§"/>
            </a:pPr>
            <a:r>
              <a:rPr lang="en-US" dirty="0">
                <a:solidFill>
                  <a:srgbClr val="794C28"/>
                </a:solidFill>
              </a:rPr>
              <a:t>Add to </a:t>
            </a:r>
            <a:r>
              <a:rPr lang="en-US" dirty="0" err="1">
                <a:solidFill>
                  <a:srgbClr val="794C28"/>
                </a:solidFill>
              </a:rPr>
              <a:t>wishlist</a:t>
            </a:r>
            <a:endParaRPr lang="en-US" dirty="0">
              <a:solidFill>
                <a:srgbClr val="794C28"/>
              </a:solidFill>
            </a:endParaRPr>
          </a:p>
          <a:p>
            <a:pPr marL="1200150" lvl="2" indent="-285750">
              <a:lnSpc>
                <a:spcPct val="150000"/>
              </a:lnSpc>
              <a:buFont typeface="Wingdings" pitchFamily="2" charset="2"/>
              <a:buChar char="§"/>
            </a:pPr>
            <a:r>
              <a:rPr lang="en-US" dirty="0">
                <a:solidFill>
                  <a:srgbClr val="794C28"/>
                </a:solidFill>
              </a:rPr>
              <a:t>Open link to book</a:t>
            </a:r>
          </a:p>
          <a:p>
            <a:pPr>
              <a:lnSpc>
                <a:spcPct val="150000"/>
              </a:lnSpc>
            </a:pPr>
            <a:endParaRPr lang="en-US" dirty="0">
              <a:solidFill>
                <a:srgbClr val="794C28"/>
              </a:solidFill>
            </a:endParaRPr>
          </a:p>
          <a:p>
            <a:pPr marL="285750" indent="-285750">
              <a:buFont typeface="Wingdings" pitchFamily="2" charset="2"/>
              <a:buChar char="q"/>
            </a:pPr>
            <a:endParaRPr lang="en-US" dirty="0">
              <a:solidFill>
                <a:srgbClr val="794C28"/>
              </a:solidFill>
            </a:endParaRPr>
          </a:p>
        </p:txBody>
      </p:sp>
      <p:grpSp>
        <p:nvGrpSpPr>
          <p:cNvPr id="7" name="그룹 583">
            <a:extLst>
              <a:ext uri="{FF2B5EF4-FFF2-40B4-BE49-F238E27FC236}">
                <a16:creationId xmlns:a16="http://schemas.microsoft.com/office/drawing/2014/main" id="{D2FD1A27-31E1-43A9-9105-975D03BB01B7}"/>
              </a:ext>
            </a:extLst>
          </p:cNvPr>
          <p:cNvGrpSpPr/>
          <p:nvPr/>
        </p:nvGrpSpPr>
        <p:grpSpPr>
          <a:xfrm>
            <a:off x="-16505" y="85940"/>
            <a:ext cx="1141093" cy="1052824"/>
            <a:chOff x="2398879" y="5371262"/>
            <a:chExt cx="1009852" cy="931735"/>
          </a:xfrm>
          <a:solidFill>
            <a:schemeClr val="tx1">
              <a:lumMod val="50000"/>
              <a:lumOff val="50000"/>
            </a:schemeClr>
          </a:solidFill>
        </p:grpSpPr>
        <p:sp>
          <p:nvSpPr>
            <p:cNvPr id="8" name="자유형: 도형 584">
              <a:extLst>
                <a:ext uri="{FF2B5EF4-FFF2-40B4-BE49-F238E27FC236}">
                  <a16:creationId xmlns:a16="http://schemas.microsoft.com/office/drawing/2014/main" id="{B974F0C6-11F5-4347-9526-935E710BEDC4}"/>
                </a:ext>
              </a:extLst>
            </p:cNvPr>
            <p:cNvSpPr/>
            <p:nvPr/>
          </p:nvSpPr>
          <p:spPr>
            <a:xfrm>
              <a:off x="2398879" y="5380977"/>
              <a:ext cx="922020" cy="922020"/>
            </a:xfrm>
            <a:custGeom>
              <a:avLst/>
              <a:gdLst>
                <a:gd name="connsiteX0" fmla="*/ 690863 w 922020"/>
                <a:gd name="connsiteY0" fmla="*/ 235676 h 922020"/>
                <a:gd name="connsiteX1" fmla="*/ 690863 w 922020"/>
                <a:gd name="connsiteY1" fmla="*/ 690863 h 922020"/>
                <a:gd name="connsiteX2" fmla="*/ 235676 w 922020"/>
                <a:gd name="connsiteY2" fmla="*/ 690863 h 922020"/>
                <a:gd name="connsiteX3" fmla="*/ 235676 w 922020"/>
                <a:gd name="connsiteY3" fmla="*/ 235676 h 922020"/>
                <a:gd name="connsiteX4" fmla="*/ 690863 w 922020"/>
                <a:gd name="connsiteY4" fmla="*/ 235676 h 922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020" h="922020">
                  <a:moveTo>
                    <a:pt x="690863" y="235676"/>
                  </a:moveTo>
                  <a:cubicBezTo>
                    <a:pt x="816559" y="361372"/>
                    <a:pt x="816559" y="565166"/>
                    <a:pt x="690863" y="690863"/>
                  </a:cubicBezTo>
                  <a:cubicBezTo>
                    <a:pt x="565166" y="816559"/>
                    <a:pt x="361372" y="816559"/>
                    <a:pt x="235676" y="690863"/>
                  </a:cubicBezTo>
                  <a:cubicBezTo>
                    <a:pt x="109979" y="565166"/>
                    <a:pt x="109979" y="361372"/>
                    <a:pt x="235676" y="235676"/>
                  </a:cubicBezTo>
                  <a:cubicBezTo>
                    <a:pt x="361372" y="109979"/>
                    <a:pt x="565166" y="109979"/>
                    <a:pt x="690863" y="235676"/>
                  </a:cubicBezTo>
                  <a:close/>
                </a:path>
              </a:pathLst>
            </a:custGeom>
            <a:grpFill/>
            <a:ln w="9525" cap="flat">
              <a:noFill/>
              <a:prstDash val="solid"/>
              <a:miter/>
            </a:ln>
          </p:spPr>
          <p:txBody>
            <a:bodyPr rtlCol="0" anchor="ctr"/>
            <a:lstStyle/>
            <a:p>
              <a:endParaRPr lang="ko-KR" altLang="en-US"/>
            </a:p>
          </p:txBody>
        </p:sp>
        <p:sp>
          <p:nvSpPr>
            <p:cNvPr id="9" name="자유형: 도형 585">
              <a:extLst>
                <a:ext uri="{FF2B5EF4-FFF2-40B4-BE49-F238E27FC236}">
                  <a16:creationId xmlns:a16="http://schemas.microsoft.com/office/drawing/2014/main" id="{762689C6-9B7C-4D45-82CA-C688147227BA}"/>
                </a:ext>
              </a:extLst>
            </p:cNvPr>
            <p:cNvSpPr/>
            <p:nvPr/>
          </p:nvSpPr>
          <p:spPr>
            <a:xfrm>
              <a:off x="2730551" y="5371262"/>
              <a:ext cx="678180" cy="678180"/>
            </a:xfrm>
            <a:custGeom>
              <a:avLst/>
              <a:gdLst>
                <a:gd name="connsiteX0" fmla="*/ 342138 w 678180"/>
                <a:gd name="connsiteY0" fmla="*/ 678561 h 678180"/>
                <a:gd name="connsiteX1" fmla="*/ 5715 w 678180"/>
                <a:gd name="connsiteY1" fmla="*/ 342138 h 678180"/>
                <a:gd name="connsiteX2" fmla="*/ 342138 w 678180"/>
                <a:gd name="connsiteY2" fmla="*/ 5715 h 678180"/>
                <a:gd name="connsiteX3" fmla="*/ 678561 w 678180"/>
                <a:gd name="connsiteY3" fmla="*/ 342138 h 678180"/>
                <a:gd name="connsiteX4" fmla="*/ 342138 w 678180"/>
                <a:gd name="connsiteY4" fmla="*/ 678561 h 678180"/>
                <a:gd name="connsiteX5" fmla="*/ 342138 w 678180"/>
                <a:gd name="connsiteY5" fmla="*/ 34823 h 678180"/>
                <a:gd name="connsiteX6" fmla="*/ 34900 w 678180"/>
                <a:gd name="connsiteY6" fmla="*/ 342062 h 678180"/>
                <a:gd name="connsiteX7" fmla="*/ 342138 w 678180"/>
                <a:gd name="connsiteY7" fmla="*/ 649300 h 678180"/>
                <a:gd name="connsiteX8" fmla="*/ 649376 w 678180"/>
                <a:gd name="connsiteY8" fmla="*/ 342062 h 678180"/>
                <a:gd name="connsiteX9" fmla="*/ 342138 w 678180"/>
                <a:gd name="connsiteY9" fmla="*/ 34823 h 67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180" h="678180">
                  <a:moveTo>
                    <a:pt x="342138" y="678561"/>
                  </a:moveTo>
                  <a:cubicBezTo>
                    <a:pt x="156591" y="678561"/>
                    <a:pt x="5715" y="527609"/>
                    <a:pt x="5715" y="342138"/>
                  </a:cubicBezTo>
                  <a:cubicBezTo>
                    <a:pt x="5715" y="156591"/>
                    <a:pt x="156667" y="5715"/>
                    <a:pt x="342138" y="5715"/>
                  </a:cubicBezTo>
                  <a:cubicBezTo>
                    <a:pt x="527685" y="5715"/>
                    <a:pt x="678561" y="156667"/>
                    <a:pt x="678561" y="342138"/>
                  </a:cubicBezTo>
                  <a:cubicBezTo>
                    <a:pt x="678561" y="527609"/>
                    <a:pt x="527609" y="678561"/>
                    <a:pt x="342138" y="678561"/>
                  </a:cubicBezTo>
                  <a:close/>
                  <a:moveTo>
                    <a:pt x="342138" y="34823"/>
                  </a:moveTo>
                  <a:cubicBezTo>
                    <a:pt x="172746" y="34823"/>
                    <a:pt x="34900" y="172669"/>
                    <a:pt x="34900" y="342062"/>
                  </a:cubicBezTo>
                  <a:cubicBezTo>
                    <a:pt x="34900" y="511454"/>
                    <a:pt x="172746" y="649300"/>
                    <a:pt x="342138" y="649300"/>
                  </a:cubicBezTo>
                  <a:cubicBezTo>
                    <a:pt x="511531" y="649300"/>
                    <a:pt x="649376" y="511454"/>
                    <a:pt x="649376" y="342062"/>
                  </a:cubicBezTo>
                  <a:cubicBezTo>
                    <a:pt x="649376" y="172669"/>
                    <a:pt x="511531" y="34823"/>
                    <a:pt x="342138" y="34823"/>
                  </a:cubicBezTo>
                  <a:close/>
                </a:path>
              </a:pathLst>
            </a:custGeom>
            <a:grpFill/>
            <a:ln w="9525" cap="flat">
              <a:noFill/>
              <a:prstDash val="solid"/>
              <a:miter/>
            </a:ln>
          </p:spPr>
          <p:txBody>
            <a:bodyPr rtlCol="0" anchor="ctr"/>
            <a:lstStyle/>
            <a:p>
              <a:endParaRPr lang="ko-KR" altLang="en-US"/>
            </a:p>
          </p:txBody>
        </p:sp>
      </p:grpSp>
    </p:spTree>
    <p:extLst>
      <p:ext uri="{BB962C8B-B14F-4D97-AF65-F5344CB8AC3E}">
        <p14:creationId xmlns:p14="http://schemas.microsoft.com/office/powerpoint/2010/main" val="3494132189"/>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EA348-4307-889F-B206-2FAB0AF6FABE}"/>
            </a:ext>
          </a:extLst>
        </p:cNvPr>
        <p:cNvGrpSpPr/>
        <p:nvPr/>
      </p:nvGrpSpPr>
      <p:grpSpPr>
        <a:xfrm>
          <a:off x="0" y="0"/>
          <a:ext cx="0" cy="0"/>
          <a:chOff x="0" y="0"/>
          <a:chExt cx="0" cy="0"/>
        </a:xfrm>
      </p:grpSpPr>
      <p:pic>
        <p:nvPicPr>
          <p:cNvPr id="2" name="图片 10">
            <a:extLst>
              <a:ext uri="{FF2B5EF4-FFF2-40B4-BE49-F238E27FC236}">
                <a16:creationId xmlns:a16="http://schemas.microsoft.com/office/drawing/2014/main" id="{5958A387-E58D-514B-82C4-42DBC2D2153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2704893" y="-2667323"/>
            <a:ext cx="6857355" cy="12192002"/>
          </a:xfrm>
          <a:prstGeom prst="rect">
            <a:avLst/>
          </a:prstGeom>
        </p:spPr>
      </p:pic>
      <p:sp>
        <p:nvSpPr>
          <p:cNvPr id="12" name="文本框 11">
            <a:extLst>
              <a:ext uri="{FF2B5EF4-FFF2-40B4-BE49-F238E27FC236}">
                <a16:creationId xmlns:a16="http://schemas.microsoft.com/office/drawing/2014/main" id="{2226114C-E869-83E7-B9B9-BAE8E23A1438}"/>
              </a:ext>
            </a:extLst>
          </p:cNvPr>
          <p:cNvSpPr txBox="1"/>
          <p:nvPr/>
        </p:nvSpPr>
        <p:spPr>
          <a:xfrm>
            <a:off x="4433616" y="86380"/>
            <a:ext cx="3324768" cy="523220"/>
          </a:xfrm>
          <a:prstGeom prst="rect">
            <a:avLst/>
          </a:prstGeom>
          <a:noFill/>
        </p:spPr>
        <p:txBody>
          <a:bodyPr wrap="square" rtlCol="0">
            <a:spAutoFit/>
          </a:bodyPr>
          <a:lstStyle/>
          <a:p>
            <a:pPr algn="dist"/>
            <a:r>
              <a:rPr lang="en-US" altLang="zh-CN" sz="2800" dirty="0">
                <a:solidFill>
                  <a:srgbClr val="794C28"/>
                </a:solidFill>
                <a:cs typeface="+mn-ea"/>
                <a:sym typeface="+mn-lt"/>
              </a:rPr>
              <a:t>Working Process</a:t>
            </a:r>
            <a:endParaRPr lang="zh-CN" altLang="en-US" sz="2800" dirty="0">
              <a:solidFill>
                <a:srgbClr val="794C28"/>
              </a:solidFill>
              <a:cs typeface="+mn-ea"/>
              <a:sym typeface="+mn-lt"/>
            </a:endParaRPr>
          </a:p>
        </p:txBody>
      </p:sp>
      <p:sp>
        <p:nvSpPr>
          <p:cNvPr id="3" name="Rectangle 2"/>
          <p:cNvSpPr/>
          <p:nvPr/>
        </p:nvSpPr>
        <p:spPr>
          <a:xfrm>
            <a:off x="487680" y="1168400"/>
            <a:ext cx="11216640" cy="5161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794C28"/>
                </a:solidFill>
              </a:rPr>
              <a:t>Methodology :</a:t>
            </a:r>
          </a:p>
          <a:p>
            <a:r>
              <a:rPr lang="en-US" dirty="0">
                <a:solidFill>
                  <a:srgbClr val="794C28"/>
                </a:solidFill>
              </a:rPr>
              <a:t>             </a:t>
            </a:r>
          </a:p>
          <a:p>
            <a:r>
              <a:rPr lang="en-US" dirty="0">
                <a:solidFill>
                  <a:srgbClr val="794C28"/>
                </a:solidFill>
              </a:rPr>
              <a:t>Step-1 : Start</a:t>
            </a:r>
          </a:p>
          <a:p>
            <a:pPr>
              <a:lnSpc>
                <a:spcPct val="150000"/>
              </a:lnSpc>
            </a:pPr>
            <a:r>
              <a:rPr lang="en-US" dirty="0">
                <a:solidFill>
                  <a:srgbClr val="794C28"/>
                </a:solidFill>
              </a:rPr>
              <a:t>Step-2 : User chooses a function</a:t>
            </a:r>
          </a:p>
          <a:p>
            <a:pPr>
              <a:lnSpc>
                <a:spcPct val="150000"/>
              </a:lnSpc>
            </a:pPr>
            <a:endParaRPr lang="en-US" dirty="0">
              <a:solidFill>
                <a:srgbClr val="794C28"/>
              </a:solidFill>
            </a:endParaRPr>
          </a:p>
          <a:p>
            <a:pPr>
              <a:lnSpc>
                <a:spcPct val="150000"/>
              </a:lnSpc>
            </a:pPr>
            <a:endParaRPr lang="en-US" dirty="0">
              <a:solidFill>
                <a:srgbClr val="794C28"/>
              </a:solidFill>
            </a:endParaRPr>
          </a:p>
          <a:p>
            <a:pPr>
              <a:lnSpc>
                <a:spcPct val="150000"/>
              </a:lnSpc>
            </a:pPr>
            <a:endParaRPr lang="en-US" dirty="0">
              <a:solidFill>
                <a:srgbClr val="794C28"/>
              </a:solidFill>
            </a:endParaRPr>
          </a:p>
          <a:p>
            <a:pPr>
              <a:lnSpc>
                <a:spcPct val="150000"/>
              </a:lnSpc>
            </a:pPr>
            <a:endParaRPr lang="en-US" dirty="0">
              <a:solidFill>
                <a:srgbClr val="794C28"/>
              </a:solidFill>
            </a:endParaRPr>
          </a:p>
          <a:p>
            <a:pPr>
              <a:lnSpc>
                <a:spcPct val="150000"/>
              </a:lnSpc>
            </a:pPr>
            <a:endParaRPr lang="en-US" dirty="0">
              <a:solidFill>
                <a:srgbClr val="794C28"/>
              </a:solidFill>
            </a:endParaRPr>
          </a:p>
          <a:p>
            <a:pPr>
              <a:lnSpc>
                <a:spcPct val="150000"/>
              </a:lnSpc>
            </a:pPr>
            <a:endParaRPr lang="en-US" dirty="0">
              <a:solidFill>
                <a:srgbClr val="794C28"/>
              </a:solidFill>
            </a:endParaRPr>
          </a:p>
          <a:p>
            <a:pPr>
              <a:lnSpc>
                <a:spcPct val="150000"/>
              </a:lnSpc>
            </a:pPr>
            <a:endParaRPr lang="en-US" dirty="0">
              <a:solidFill>
                <a:srgbClr val="794C28"/>
              </a:solidFill>
            </a:endParaRPr>
          </a:p>
          <a:p>
            <a:pPr>
              <a:lnSpc>
                <a:spcPct val="150000"/>
              </a:lnSpc>
            </a:pPr>
            <a:endParaRPr lang="en-US" dirty="0">
              <a:solidFill>
                <a:srgbClr val="794C28"/>
              </a:solidFill>
            </a:endParaRPr>
          </a:p>
          <a:p>
            <a:pPr>
              <a:lnSpc>
                <a:spcPct val="150000"/>
              </a:lnSpc>
            </a:pPr>
            <a:r>
              <a:rPr lang="en-US" dirty="0">
                <a:solidFill>
                  <a:srgbClr val="794C28"/>
                </a:solidFill>
              </a:rPr>
              <a:t>Step-3 : End</a:t>
            </a:r>
          </a:p>
          <a:p>
            <a:pPr>
              <a:lnSpc>
                <a:spcPct val="150000"/>
              </a:lnSpc>
            </a:pPr>
            <a:endParaRPr lang="en-US" dirty="0">
              <a:solidFill>
                <a:srgbClr val="794C28"/>
              </a:solidFill>
            </a:endParaRPr>
          </a:p>
          <a:p>
            <a:pPr>
              <a:lnSpc>
                <a:spcPct val="150000"/>
              </a:lnSpc>
            </a:pPr>
            <a:endParaRPr lang="en-US" dirty="0">
              <a:solidFill>
                <a:srgbClr val="794C28"/>
              </a:solidFill>
            </a:endParaRPr>
          </a:p>
          <a:p>
            <a:pPr>
              <a:lnSpc>
                <a:spcPct val="150000"/>
              </a:lnSpc>
            </a:pPr>
            <a:endParaRPr lang="en-US" dirty="0">
              <a:solidFill>
                <a:srgbClr val="794C28"/>
              </a:solidFill>
            </a:endParaRPr>
          </a:p>
          <a:p>
            <a:r>
              <a:rPr lang="en-US" dirty="0">
                <a:solidFill>
                  <a:srgbClr val="794C28"/>
                </a:solidFill>
              </a:rPr>
              <a:t>                            </a:t>
            </a:r>
            <a:r>
              <a:rPr lang="en-US" dirty="0"/>
              <a:t>:</a:t>
            </a:r>
            <a:endParaRPr lang="en-US" dirty="0">
              <a:solidFill>
                <a:srgbClr val="794C28"/>
              </a:solidFill>
            </a:endParaRPr>
          </a:p>
        </p:txBody>
      </p:sp>
      <p:sp>
        <p:nvSpPr>
          <p:cNvPr id="6" name="Rectangle 5"/>
          <p:cNvSpPr/>
          <p:nvPr/>
        </p:nvSpPr>
        <p:spPr>
          <a:xfrm>
            <a:off x="1513840" y="2560320"/>
            <a:ext cx="9966960" cy="2621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nSpc>
                <a:spcPct val="150000"/>
              </a:lnSpc>
              <a:buFont typeface="Wingdings" pitchFamily="2" charset="2"/>
              <a:buChar char="Ø"/>
            </a:pPr>
            <a:r>
              <a:rPr lang="en-US" dirty="0">
                <a:solidFill>
                  <a:srgbClr val="794C28"/>
                </a:solidFill>
              </a:rPr>
              <a:t>List:</a:t>
            </a:r>
          </a:p>
          <a:p>
            <a:pPr marL="742950" lvl="1" indent="-285750">
              <a:lnSpc>
                <a:spcPct val="150000"/>
              </a:lnSpc>
              <a:buFont typeface="Wingdings" pitchFamily="2" charset="2"/>
              <a:buChar char="q"/>
            </a:pPr>
            <a:r>
              <a:rPr lang="en-US" dirty="0">
                <a:solidFill>
                  <a:srgbClr val="794C28"/>
                </a:solidFill>
              </a:rPr>
              <a:t>System displays either </a:t>
            </a:r>
            <a:r>
              <a:rPr lang="en-US" dirty="0" err="1">
                <a:solidFill>
                  <a:srgbClr val="794C28"/>
                </a:solidFill>
              </a:rPr>
              <a:t>wishlist</a:t>
            </a:r>
            <a:r>
              <a:rPr lang="en-US" dirty="0">
                <a:solidFill>
                  <a:srgbClr val="794C28"/>
                </a:solidFill>
              </a:rPr>
              <a:t> or read list.</a:t>
            </a:r>
          </a:p>
          <a:p>
            <a:pPr marL="742950" lvl="1" indent="-285750">
              <a:lnSpc>
                <a:spcPct val="150000"/>
              </a:lnSpc>
              <a:buFont typeface="Wingdings" pitchFamily="2" charset="2"/>
              <a:buChar char="q"/>
            </a:pPr>
            <a:r>
              <a:rPr lang="en-US" dirty="0">
                <a:solidFill>
                  <a:srgbClr val="794C28"/>
                </a:solidFill>
              </a:rPr>
              <a:t>User selects a book from the list.</a:t>
            </a:r>
          </a:p>
          <a:p>
            <a:pPr marL="742950" lvl="1" indent="-285750">
              <a:lnSpc>
                <a:spcPct val="150000"/>
              </a:lnSpc>
              <a:buFont typeface="Wingdings" pitchFamily="2" charset="2"/>
              <a:buChar char="q"/>
            </a:pPr>
            <a:r>
              <a:rPr lang="en-US" dirty="0">
                <a:solidFill>
                  <a:srgbClr val="794C28"/>
                </a:solidFill>
              </a:rPr>
              <a:t>System offers options:</a:t>
            </a:r>
          </a:p>
          <a:p>
            <a:pPr marL="1200150" lvl="2" indent="-285750">
              <a:lnSpc>
                <a:spcPct val="150000"/>
              </a:lnSpc>
              <a:buFont typeface="Wingdings" pitchFamily="2" charset="2"/>
              <a:buChar char="§"/>
            </a:pPr>
            <a:r>
              <a:rPr lang="en-US" dirty="0">
                <a:solidFill>
                  <a:srgbClr val="794C28"/>
                </a:solidFill>
              </a:rPr>
              <a:t>Open link to book</a:t>
            </a:r>
          </a:p>
          <a:p>
            <a:pPr marL="1200150" lvl="2" indent="-285750">
              <a:lnSpc>
                <a:spcPct val="150000"/>
              </a:lnSpc>
              <a:buFont typeface="Wingdings" pitchFamily="2" charset="2"/>
              <a:buChar char="§"/>
            </a:pPr>
            <a:r>
              <a:rPr lang="en-US" dirty="0">
                <a:solidFill>
                  <a:srgbClr val="794C28"/>
                </a:solidFill>
              </a:rPr>
              <a:t>Remove from list</a:t>
            </a:r>
          </a:p>
          <a:p>
            <a:pPr>
              <a:lnSpc>
                <a:spcPct val="150000"/>
              </a:lnSpc>
            </a:pPr>
            <a:endParaRPr lang="en-US" dirty="0">
              <a:solidFill>
                <a:srgbClr val="794C28"/>
              </a:solidFill>
            </a:endParaRPr>
          </a:p>
          <a:p>
            <a:pPr marL="285750" indent="-285750">
              <a:buFont typeface="Wingdings" pitchFamily="2" charset="2"/>
              <a:buChar char="q"/>
            </a:pPr>
            <a:endParaRPr lang="en-US" dirty="0">
              <a:solidFill>
                <a:srgbClr val="794C28"/>
              </a:solidFill>
            </a:endParaRPr>
          </a:p>
        </p:txBody>
      </p:sp>
      <p:grpSp>
        <p:nvGrpSpPr>
          <p:cNvPr id="7" name="그룹 583">
            <a:extLst>
              <a:ext uri="{FF2B5EF4-FFF2-40B4-BE49-F238E27FC236}">
                <a16:creationId xmlns:a16="http://schemas.microsoft.com/office/drawing/2014/main" id="{D2FD1A27-31E1-43A9-9105-975D03BB01B7}"/>
              </a:ext>
            </a:extLst>
          </p:cNvPr>
          <p:cNvGrpSpPr/>
          <p:nvPr/>
        </p:nvGrpSpPr>
        <p:grpSpPr>
          <a:xfrm>
            <a:off x="-8038" y="102874"/>
            <a:ext cx="1141093" cy="1052824"/>
            <a:chOff x="2398879" y="5371262"/>
            <a:chExt cx="1009852" cy="931735"/>
          </a:xfrm>
          <a:solidFill>
            <a:schemeClr val="tx1">
              <a:lumMod val="50000"/>
              <a:lumOff val="50000"/>
            </a:schemeClr>
          </a:solidFill>
        </p:grpSpPr>
        <p:sp>
          <p:nvSpPr>
            <p:cNvPr id="8" name="자유형: 도형 584">
              <a:extLst>
                <a:ext uri="{FF2B5EF4-FFF2-40B4-BE49-F238E27FC236}">
                  <a16:creationId xmlns:a16="http://schemas.microsoft.com/office/drawing/2014/main" id="{B974F0C6-11F5-4347-9526-935E710BEDC4}"/>
                </a:ext>
              </a:extLst>
            </p:cNvPr>
            <p:cNvSpPr/>
            <p:nvPr/>
          </p:nvSpPr>
          <p:spPr>
            <a:xfrm>
              <a:off x="2398879" y="5380977"/>
              <a:ext cx="922020" cy="922020"/>
            </a:xfrm>
            <a:custGeom>
              <a:avLst/>
              <a:gdLst>
                <a:gd name="connsiteX0" fmla="*/ 690863 w 922020"/>
                <a:gd name="connsiteY0" fmla="*/ 235676 h 922020"/>
                <a:gd name="connsiteX1" fmla="*/ 690863 w 922020"/>
                <a:gd name="connsiteY1" fmla="*/ 690863 h 922020"/>
                <a:gd name="connsiteX2" fmla="*/ 235676 w 922020"/>
                <a:gd name="connsiteY2" fmla="*/ 690863 h 922020"/>
                <a:gd name="connsiteX3" fmla="*/ 235676 w 922020"/>
                <a:gd name="connsiteY3" fmla="*/ 235676 h 922020"/>
                <a:gd name="connsiteX4" fmla="*/ 690863 w 922020"/>
                <a:gd name="connsiteY4" fmla="*/ 235676 h 922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020" h="922020">
                  <a:moveTo>
                    <a:pt x="690863" y="235676"/>
                  </a:moveTo>
                  <a:cubicBezTo>
                    <a:pt x="816559" y="361372"/>
                    <a:pt x="816559" y="565166"/>
                    <a:pt x="690863" y="690863"/>
                  </a:cubicBezTo>
                  <a:cubicBezTo>
                    <a:pt x="565166" y="816559"/>
                    <a:pt x="361372" y="816559"/>
                    <a:pt x="235676" y="690863"/>
                  </a:cubicBezTo>
                  <a:cubicBezTo>
                    <a:pt x="109979" y="565166"/>
                    <a:pt x="109979" y="361372"/>
                    <a:pt x="235676" y="235676"/>
                  </a:cubicBezTo>
                  <a:cubicBezTo>
                    <a:pt x="361372" y="109979"/>
                    <a:pt x="565166" y="109979"/>
                    <a:pt x="690863" y="235676"/>
                  </a:cubicBezTo>
                  <a:close/>
                </a:path>
              </a:pathLst>
            </a:custGeom>
            <a:grpFill/>
            <a:ln w="9525" cap="flat">
              <a:noFill/>
              <a:prstDash val="solid"/>
              <a:miter/>
            </a:ln>
          </p:spPr>
          <p:txBody>
            <a:bodyPr rtlCol="0" anchor="ctr"/>
            <a:lstStyle/>
            <a:p>
              <a:endParaRPr lang="ko-KR" altLang="en-US"/>
            </a:p>
          </p:txBody>
        </p:sp>
        <p:sp>
          <p:nvSpPr>
            <p:cNvPr id="9" name="자유형: 도형 585">
              <a:extLst>
                <a:ext uri="{FF2B5EF4-FFF2-40B4-BE49-F238E27FC236}">
                  <a16:creationId xmlns:a16="http://schemas.microsoft.com/office/drawing/2014/main" id="{762689C6-9B7C-4D45-82CA-C688147227BA}"/>
                </a:ext>
              </a:extLst>
            </p:cNvPr>
            <p:cNvSpPr/>
            <p:nvPr/>
          </p:nvSpPr>
          <p:spPr>
            <a:xfrm>
              <a:off x="2730551" y="5371262"/>
              <a:ext cx="678180" cy="678180"/>
            </a:xfrm>
            <a:custGeom>
              <a:avLst/>
              <a:gdLst>
                <a:gd name="connsiteX0" fmla="*/ 342138 w 678180"/>
                <a:gd name="connsiteY0" fmla="*/ 678561 h 678180"/>
                <a:gd name="connsiteX1" fmla="*/ 5715 w 678180"/>
                <a:gd name="connsiteY1" fmla="*/ 342138 h 678180"/>
                <a:gd name="connsiteX2" fmla="*/ 342138 w 678180"/>
                <a:gd name="connsiteY2" fmla="*/ 5715 h 678180"/>
                <a:gd name="connsiteX3" fmla="*/ 678561 w 678180"/>
                <a:gd name="connsiteY3" fmla="*/ 342138 h 678180"/>
                <a:gd name="connsiteX4" fmla="*/ 342138 w 678180"/>
                <a:gd name="connsiteY4" fmla="*/ 678561 h 678180"/>
                <a:gd name="connsiteX5" fmla="*/ 342138 w 678180"/>
                <a:gd name="connsiteY5" fmla="*/ 34823 h 678180"/>
                <a:gd name="connsiteX6" fmla="*/ 34900 w 678180"/>
                <a:gd name="connsiteY6" fmla="*/ 342062 h 678180"/>
                <a:gd name="connsiteX7" fmla="*/ 342138 w 678180"/>
                <a:gd name="connsiteY7" fmla="*/ 649300 h 678180"/>
                <a:gd name="connsiteX8" fmla="*/ 649376 w 678180"/>
                <a:gd name="connsiteY8" fmla="*/ 342062 h 678180"/>
                <a:gd name="connsiteX9" fmla="*/ 342138 w 678180"/>
                <a:gd name="connsiteY9" fmla="*/ 34823 h 67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180" h="678180">
                  <a:moveTo>
                    <a:pt x="342138" y="678561"/>
                  </a:moveTo>
                  <a:cubicBezTo>
                    <a:pt x="156591" y="678561"/>
                    <a:pt x="5715" y="527609"/>
                    <a:pt x="5715" y="342138"/>
                  </a:cubicBezTo>
                  <a:cubicBezTo>
                    <a:pt x="5715" y="156591"/>
                    <a:pt x="156667" y="5715"/>
                    <a:pt x="342138" y="5715"/>
                  </a:cubicBezTo>
                  <a:cubicBezTo>
                    <a:pt x="527685" y="5715"/>
                    <a:pt x="678561" y="156667"/>
                    <a:pt x="678561" y="342138"/>
                  </a:cubicBezTo>
                  <a:cubicBezTo>
                    <a:pt x="678561" y="527609"/>
                    <a:pt x="527609" y="678561"/>
                    <a:pt x="342138" y="678561"/>
                  </a:cubicBezTo>
                  <a:close/>
                  <a:moveTo>
                    <a:pt x="342138" y="34823"/>
                  </a:moveTo>
                  <a:cubicBezTo>
                    <a:pt x="172746" y="34823"/>
                    <a:pt x="34900" y="172669"/>
                    <a:pt x="34900" y="342062"/>
                  </a:cubicBezTo>
                  <a:cubicBezTo>
                    <a:pt x="34900" y="511454"/>
                    <a:pt x="172746" y="649300"/>
                    <a:pt x="342138" y="649300"/>
                  </a:cubicBezTo>
                  <a:cubicBezTo>
                    <a:pt x="511531" y="649300"/>
                    <a:pt x="649376" y="511454"/>
                    <a:pt x="649376" y="342062"/>
                  </a:cubicBezTo>
                  <a:cubicBezTo>
                    <a:pt x="649376" y="172669"/>
                    <a:pt x="511531" y="34823"/>
                    <a:pt x="342138" y="34823"/>
                  </a:cubicBezTo>
                  <a:close/>
                </a:path>
              </a:pathLst>
            </a:custGeom>
            <a:grpFill/>
            <a:ln w="9525" cap="flat">
              <a:noFill/>
              <a:prstDash val="solid"/>
              <a:miter/>
            </a:ln>
          </p:spPr>
          <p:txBody>
            <a:bodyPr rtlCol="0" anchor="ctr"/>
            <a:lstStyle/>
            <a:p>
              <a:endParaRPr lang="ko-KR" altLang="en-US"/>
            </a:p>
          </p:txBody>
        </p:sp>
      </p:grpSp>
    </p:spTree>
    <p:extLst>
      <p:ext uri="{BB962C8B-B14F-4D97-AF65-F5344CB8AC3E}">
        <p14:creationId xmlns:p14="http://schemas.microsoft.com/office/powerpoint/2010/main" val="2752163583"/>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0">
            <a:extLst>
              <a:ext uri="{FF2B5EF4-FFF2-40B4-BE49-F238E27FC236}">
                <a16:creationId xmlns:a16="http://schemas.microsoft.com/office/drawing/2014/main" id="{CE6CD230-82E0-1762-B1E0-74DF7ECEB4C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2667321" y="-2668727"/>
            <a:ext cx="6857355" cy="12192002"/>
          </a:xfrm>
          <a:prstGeom prst="rect">
            <a:avLst/>
          </a:prstGeom>
        </p:spPr>
      </p:pic>
      <p:sp>
        <p:nvSpPr>
          <p:cNvPr id="12" name="文本框 11">
            <a:extLst>
              <a:ext uri="{FF2B5EF4-FFF2-40B4-BE49-F238E27FC236}">
                <a16:creationId xmlns:a16="http://schemas.microsoft.com/office/drawing/2014/main" id="{E5EA6B31-DC27-445E-AA06-7911F5AD4AC6}"/>
              </a:ext>
            </a:extLst>
          </p:cNvPr>
          <p:cNvSpPr txBox="1"/>
          <p:nvPr/>
        </p:nvSpPr>
        <p:spPr>
          <a:xfrm>
            <a:off x="4560011" y="0"/>
            <a:ext cx="3071973" cy="523220"/>
          </a:xfrm>
          <a:prstGeom prst="rect">
            <a:avLst/>
          </a:prstGeom>
          <a:noFill/>
        </p:spPr>
        <p:txBody>
          <a:bodyPr wrap="square" rtlCol="0">
            <a:spAutoFit/>
          </a:bodyPr>
          <a:lstStyle/>
          <a:p>
            <a:pPr algn="dist"/>
            <a:r>
              <a:rPr lang="en-US" altLang="zh-CN" sz="2800" dirty="0">
                <a:solidFill>
                  <a:srgbClr val="794C28"/>
                </a:solidFill>
                <a:cs typeface="+mn-ea"/>
                <a:sym typeface="+mn-lt"/>
              </a:rPr>
              <a:t>Application Flow </a:t>
            </a:r>
            <a:endParaRPr lang="zh-CN" altLang="en-US" sz="2800" dirty="0">
              <a:solidFill>
                <a:srgbClr val="794C28"/>
              </a:solidFill>
              <a:cs typeface="+mn-ea"/>
              <a:sym typeface="+mn-lt"/>
            </a:endParaRPr>
          </a:p>
        </p:txBody>
      </p:sp>
      <p:pic>
        <p:nvPicPr>
          <p:cNvPr id="7" name="Graphic 6">
            <a:extLst>
              <a:ext uri="{FF2B5EF4-FFF2-40B4-BE49-F238E27FC236}">
                <a16:creationId xmlns:a16="http://schemas.microsoft.com/office/drawing/2014/main" id="{E0C90EBE-AC98-E892-2958-468A4B84B21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38435" y="261610"/>
            <a:ext cx="6638930" cy="9389822"/>
          </a:xfrm>
          <a:prstGeom prst="rect">
            <a:avLst/>
          </a:prstGeom>
        </p:spPr>
      </p:pic>
      <p:grpSp>
        <p:nvGrpSpPr>
          <p:cNvPr id="5" name="그룹 583">
            <a:extLst>
              <a:ext uri="{FF2B5EF4-FFF2-40B4-BE49-F238E27FC236}">
                <a16:creationId xmlns:a16="http://schemas.microsoft.com/office/drawing/2014/main" id="{D2FD1A27-31E1-43A9-9105-975D03BB01B7}"/>
              </a:ext>
            </a:extLst>
          </p:cNvPr>
          <p:cNvGrpSpPr/>
          <p:nvPr/>
        </p:nvGrpSpPr>
        <p:grpSpPr>
          <a:xfrm>
            <a:off x="-24972" y="102874"/>
            <a:ext cx="1141093" cy="1052824"/>
            <a:chOff x="2398879" y="5371262"/>
            <a:chExt cx="1009852" cy="931735"/>
          </a:xfrm>
          <a:solidFill>
            <a:schemeClr val="tx1">
              <a:lumMod val="50000"/>
              <a:lumOff val="50000"/>
            </a:schemeClr>
          </a:solidFill>
        </p:grpSpPr>
        <p:sp>
          <p:nvSpPr>
            <p:cNvPr id="6" name="자유형: 도형 584">
              <a:extLst>
                <a:ext uri="{FF2B5EF4-FFF2-40B4-BE49-F238E27FC236}">
                  <a16:creationId xmlns:a16="http://schemas.microsoft.com/office/drawing/2014/main" id="{B974F0C6-11F5-4347-9526-935E710BEDC4}"/>
                </a:ext>
              </a:extLst>
            </p:cNvPr>
            <p:cNvSpPr/>
            <p:nvPr/>
          </p:nvSpPr>
          <p:spPr>
            <a:xfrm>
              <a:off x="2398879" y="5380977"/>
              <a:ext cx="922020" cy="922020"/>
            </a:xfrm>
            <a:custGeom>
              <a:avLst/>
              <a:gdLst>
                <a:gd name="connsiteX0" fmla="*/ 690863 w 922020"/>
                <a:gd name="connsiteY0" fmla="*/ 235676 h 922020"/>
                <a:gd name="connsiteX1" fmla="*/ 690863 w 922020"/>
                <a:gd name="connsiteY1" fmla="*/ 690863 h 922020"/>
                <a:gd name="connsiteX2" fmla="*/ 235676 w 922020"/>
                <a:gd name="connsiteY2" fmla="*/ 690863 h 922020"/>
                <a:gd name="connsiteX3" fmla="*/ 235676 w 922020"/>
                <a:gd name="connsiteY3" fmla="*/ 235676 h 922020"/>
                <a:gd name="connsiteX4" fmla="*/ 690863 w 922020"/>
                <a:gd name="connsiteY4" fmla="*/ 235676 h 922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020" h="922020">
                  <a:moveTo>
                    <a:pt x="690863" y="235676"/>
                  </a:moveTo>
                  <a:cubicBezTo>
                    <a:pt x="816559" y="361372"/>
                    <a:pt x="816559" y="565166"/>
                    <a:pt x="690863" y="690863"/>
                  </a:cubicBezTo>
                  <a:cubicBezTo>
                    <a:pt x="565166" y="816559"/>
                    <a:pt x="361372" y="816559"/>
                    <a:pt x="235676" y="690863"/>
                  </a:cubicBezTo>
                  <a:cubicBezTo>
                    <a:pt x="109979" y="565166"/>
                    <a:pt x="109979" y="361372"/>
                    <a:pt x="235676" y="235676"/>
                  </a:cubicBezTo>
                  <a:cubicBezTo>
                    <a:pt x="361372" y="109979"/>
                    <a:pt x="565166" y="109979"/>
                    <a:pt x="690863" y="235676"/>
                  </a:cubicBezTo>
                  <a:close/>
                </a:path>
              </a:pathLst>
            </a:custGeom>
            <a:grpFill/>
            <a:ln w="9525" cap="flat">
              <a:noFill/>
              <a:prstDash val="solid"/>
              <a:miter/>
            </a:ln>
          </p:spPr>
          <p:txBody>
            <a:bodyPr rtlCol="0" anchor="ctr"/>
            <a:lstStyle/>
            <a:p>
              <a:endParaRPr lang="ko-KR" altLang="en-US"/>
            </a:p>
          </p:txBody>
        </p:sp>
        <p:sp>
          <p:nvSpPr>
            <p:cNvPr id="8" name="자유형: 도형 585">
              <a:extLst>
                <a:ext uri="{FF2B5EF4-FFF2-40B4-BE49-F238E27FC236}">
                  <a16:creationId xmlns:a16="http://schemas.microsoft.com/office/drawing/2014/main" id="{762689C6-9B7C-4D45-82CA-C688147227BA}"/>
                </a:ext>
              </a:extLst>
            </p:cNvPr>
            <p:cNvSpPr/>
            <p:nvPr/>
          </p:nvSpPr>
          <p:spPr>
            <a:xfrm>
              <a:off x="2730551" y="5371262"/>
              <a:ext cx="678180" cy="678180"/>
            </a:xfrm>
            <a:custGeom>
              <a:avLst/>
              <a:gdLst>
                <a:gd name="connsiteX0" fmla="*/ 342138 w 678180"/>
                <a:gd name="connsiteY0" fmla="*/ 678561 h 678180"/>
                <a:gd name="connsiteX1" fmla="*/ 5715 w 678180"/>
                <a:gd name="connsiteY1" fmla="*/ 342138 h 678180"/>
                <a:gd name="connsiteX2" fmla="*/ 342138 w 678180"/>
                <a:gd name="connsiteY2" fmla="*/ 5715 h 678180"/>
                <a:gd name="connsiteX3" fmla="*/ 678561 w 678180"/>
                <a:gd name="connsiteY3" fmla="*/ 342138 h 678180"/>
                <a:gd name="connsiteX4" fmla="*/ 342138 w 678180"/>
                <a:gd name="connsiteY4" fmla="*/ 678561 h 678180"/>
                <a:gd name="connsiteX5" fmla="*/ 342138 w 678180"/>
                <a:gd name="connsiteY5" fmla="*/ 34823 h 678180"/>
                <a:gd name="connsiteX6" fmla="*/ 34900 w 678180"/>
                <a:gd name="connsiteY6" fmla="*/ 342062 h 678180"/>
                <a:gd name="connsiteX7" fmla="*/ 342138 w 678180"/>
                <a:gd name="connsiteY7" fmla="*/ 649300 h 678180"/>
                <a:gd name="connsiteX8" fmla="*/ 649376 w 678180"/>
                <a:gd name="connsiteY8" fmla="*/ 342062 h 678180"/>
                <a:gd name="connsiteX9" fmla="*/ 342138 w 678180"/>
                <a:gd name="connsiteY9" fmla="*/ 34823 h 67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180" h="678180">
                  <a:moveTo>
                    <a:pt x="342138" y="678561"/>
                  </a:moveTo>
                  <a:cubicBezTo>
                    <a:pt x="156591" y="678561"/>
                    <a:pt x="5715" y="527609"/>
                    <a:pt x="5715" y="342138"/>
                  </a:cubicBezTo>
                  <a:cubicBezTo>
                    <a:pt x="5715" y="156591"/>
                    <a:pt x="156667" y="5715"/>
                    <a:pt x="342138" y="5715"/>
                  </a:cubicBezTo>
                  <a:cubicBezTo>
                    <a:pt x="527685" y="5715"/>
                    <a:pt x="678561" y="156667"/>
                    <a:pt x="678561" y="342138"/>
                  </a:cubicBezTo>
                  <a:cubicBezTo>
                    <a:pt x="678561" y="527609"/>
                    <a:pt x="527609" y="678561"/>
                    <a:pt x="342138" y="678561"/>
                  </a:cubicBezTo>
                  <a:close/>
                  <a:moveTo>
                    <a:pt x="342138" y="34823"/>
                  </a:moveTo>
                  <a:cubicBezTo>
                    <a:pt x="172746" y="34823"/>
                    <a:pt x="34900" y="172669"/>
                    <a:pt x="34900" y="342062"/>
                  </a:cubicBezTo>
                  <a:cubicBezTo>
                    <a:pt x="34900" y="511454"/>
                    <a:pt x="172746" y="649300"/>
                    <a:pt x="342138" y="649300"/>
                  </a:cubicBezTo>
                  <a:cubicBezTo>
                    <a:pt x="511531" y="649300"/>
                    <a:pt x="649376" y="511454"/>
                    <a:pt x="649376" y="342062"/>
                  </a:cubicBezTo>
                  <a:cubicBezTo>
                    <a:pt x="649376" y="172669"/>
                    <a:pt x="511531" y="34823"/>
                    <a:pt x="342138" y="34823"/>
                  </a:cubicBezTo>
                  <a:close/>
                </a:path>
              </a:pathLst>
            </a:custGeom>
            <a:grpFill/>
            <a:ln w="9525" cap="flat">
              <a:noFill/>
              <a:prstDash val="solid"/>
              <a:miter/>
            </a:ln>
          </p:spPr>
          <p:txBody>
            <a:bodyPr rtlCol="0" anchor="ctr"/>
            <a:lstStyle/>
            <a:p>
              <a:endParaRPr lang="ko-KR" altLang="en-US"/>
            </a:p>
          </p:txBody>
        </p:sp>
      </p:grpSp>
    </p:spTree>
    <p:extLst>
      <p:ext uri="{BB962C8B-B14F-4D97-AF65-F5344CB8AC3E}">
        <p14:creationId xmlns:p14="http://schemas.microsoft.com/office/powerpoint/2010/main" val="3768426951"/>
      </p:ext>
    </p:extLst>
  </p:cSld>
  <p:clrMapOvr>
    <a:masterClrMapping/>
  </p:clrMapOvr>
  <p:transition spd="slow">
    <p:fade/>
  </p:transition>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www.freeppt7.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zbbe41a3">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ww.jp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1112</TotalTime>
  <Words>919</Words>
  <Application>Microsoft Office PowerPoint</Application>
  <PresentationFormat>Widescreen</PresentationFormat>
  <Paragraphs>144</Paragraphs>
  <Slides>18</Slides>
  <Notes>13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18</vt:i4>
      </vt:variant>
    </vt:vector>
  </HeadingPairs>
  <TitlesOfParts>
    <vt:vector size="29" baseType="lpstr">
      <vt:lpstr>等线</vt:lpstr>
      <vt:lpstr>Arial</vt:lpstr>
      <vt:lpstr>Bebas Neue</vt:lpstr>
      <vt:lpstr>Bebas Neue (Headings)</vt:lpstr>
      <vt:lpstr>Bell MT</vt:lpstr>
      <vt:lpstr>Roboto Black</vt:lpstr>
      <vt:lpstr>Roboto Light</vt:lpstr>
      <vt:lpstr>Times New Roman</vt:lpstr>
      <vt:lpstr>Wingdings</vt:lpstr>
      <vt:lpstr>www.freeppt7.com</vt:lpstr>
      <vt:lpstr>www.jpppt.com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www.freeppt7.com</Manager>
  <Company>www.freeppt7.com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templates</dc:title>
  <dc:creator>www.freeppt7.com</dc:creator>
  <cp:keywords>www.freeppt7.com</cp:keywords>
  <dc:description>www.freeppt7.com</dc:description>
  <cp:lastModifiedBy>Sadman Ishtiak</cp:lastModifiedBy>
  <cp:revision>131</cp:revision>
  <dcterms:created xsi:type="dcterms:W3CDTF">2019-06-14T01:46:26Z</dcterms:created>
  <dcterms:modified xsi:type="dcterms:W3CDTF">2024-01-15T04:10:54Z</dcterms:modified>
</cp:coreProperties>
</file>